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5B40E-89FF-9190-53F5-975387EE8E04}" name="Emma DESPREZ" initials="ED" userId="S::emma.desprez@gl-events.com::82d809a4-4cb0-4e87-929d-0012a12e1e7a" providerId="AD"/>
  <p188:author id="{8683E622-91AF-9EF1-F801-A7D25A31C283}" name="Melissa DI RIENZO" initials="MDR" userId="S::melissa.dirienzo@gl-events.com::b9f651af-1c15-4f73-8400-50599117d4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59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E7218-6C8B-C874-44DA-528B02A0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8A7690-E88A-D3B2-10B1-E323391C4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2AB60-1C2B-D4D3-9F58-3FDEB3F2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28F14-529B-A17C-C581-4575419C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A451FE-B3CD-3A0D-E959-7050EC15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35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A2FE63-DEE9-F1AA-1956-05F41D7DF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9F9E85-5E00-C55A-E992-6471AC894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F25091-F8DE-A8C2-C535-1F4EFAB2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D530A0-5FFB-5C26-3081-52800F4D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0E344D-EDFA-3F31-7542-6C008A23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20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6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D8F91-9BE2-766E-94CB-BB6775AA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E8A7A1-5AE4-DCE0-D56F-380C9ACBE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E65F68-3E1C-47F6-A89E-C57675FF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89E2A6-CD59-0AE8-DF77-91CCE2D2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92E9EC-93B2-D62A-6885-6C8BA0BD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67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A0086-626D-F70D-81E9-1B078C31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6ABA65-DF3E-5889-DB45-6757720EA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867C3F-9B15-A486-3B84-A4DF5969B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F2CB71-D490-9C62-C20C-D882BDA5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37398C-6B40-C1AF-943B-C7F18B8D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93269B-09B4-70E5-4130-4387D28A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50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2DC0C-6B97-9003-B53E-5E46EB2C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71627C-9997-E809-4A2B-FFBAA5823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B8B8C8-8ADE-21CB-A046-57A4E672F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330443-0398-6A97-B814-E9279E21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0ED872-0904-A1FC-EC6A-64FE38699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EA517C-B418-6E03-F6D1-5C152A02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21A99E-9456-964D-D19A-2CB85D23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283D95-E2B9-754E-60CB-F0173449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53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7E5CF-F43C-9391-E637-9405157C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0810E6-8831-2E5B-1595-62507DC3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D95AAB-4A0B-A843-3C33-26E1E12C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C0D51B-6F0E-8CE5-BDF1-56DA5FE3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51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6AD2F8-C4A0-B130-EDA5-0C6A2C91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8D5044-C398-A169-6143-82DEB74C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746F0F-CE0E-AAA3-87DA-A7895C09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1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73028-EDFD-D4EF-DCFA-7B677CC9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1A4E4-A544-4359-D459-9AD2849E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A02333-9CB2-4DDE-76AA-8BE540063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F03B2F-5A2D-6606-1B9A-E5691CD0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A1D339-2D95-78CA-AB7C-00B9D719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4D0E13-DCAA-9F5F-95D7-85E06AA0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91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48D74-1C82-6FFD-A372-5AF900D9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A90A108-C869-B06A-D54E-9745C30E8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E823FA-93A4-973C-D140-0A1479AF0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66AF0E-A981-7705-7670-3559ABB1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15A-5F59-4076-84C2-73F0EFD560DD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794487-07F9-BACF-1CEC-CC183986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B47EA7-CEA3-7884-C38D-BF04ADDA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61AE-58F3-4A8D-9742-C573B7E9A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60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7D07DD-9955-1BDD-BB69-D419D0CC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E913DE-87D0-FEB6-16D4-4DE12DF8D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86E756-695A-EFE1-62AE-813EF108A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215A-5F59-4076-84C2-73F0EFD560DD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060FD0-8386-86F9-F5F6-C8CAA7810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D86DE4-87E2-46D3-7DCF-F71CC7E4C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61AE-58F3-4A8D-9742-C573B7E9AF2B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75A4F66-A445-3607-2590-1478CC3658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165E0DD-EA09-2052-999D-39DA33FF4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857"/>
            <a:ext cx="12190476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6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9068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 DESPREZ</dc:creator>
  <cp:lastModifiedBy>Florence PYOT</cp:lastModifiedBy>
  <cp:revision>13</cp:revision>
  <dcterms:created xsi:type="dcterms:W3CDTF">2022-10-18T12:50:46Z</dcterms:created>
  <dcterms:modified xsi:type="dcterms:W3CDTF">2023-12-01T14:59:55Z</dcterms:modified>
</cp:coreProperties>
</file>