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Lst>
  <p:notesMasterIdLst>
    <p:notesMasterId r:id="rId38"/>
  </p:notesMasterIdLst>
  <p:sldIdLst>
    <p:sldId id="256" r:id="rId3"/>
    <p:sldId id="257" r:id="rId4"/>
    <p:sldId id="327" r:id="rId5"/>
    <p:sldId id="328" r:id="rId6"/>
    <p:sldId id="329" r:id="rId7"/>
    <p:sldId id="330" r:id="rId8"/>
    <p:sldId id="331" r:id="rId9"/>
    <p:sldId id="332" r:id="rId10"/>
    <p:sldId id="269" r:id="rId11"/>
    <p:sldId id="270" r:id="rId12"/>
    <p:sldId id="417" r:id="rId13"/>
    <p:sldId id="316" r:id="rId14"/>
    <p:sldId id="428" r:id="rId15"/>
    <p:sldId id="414" r:id="rId16"/>
    <p:sldId id="322" r:id="rId17"/>
    <p:sldId id="304" r:id="rId18"/>
    <p:sldId id="296" r:id="rId19"/>
    <p:sldId id="305" r:id="rId20"/>
    <p:sldId id="337" r:id="rId21"/>
    <p:sldId id="338" r:id="rId22"/>
    <p:sldId id="339" r:id="rId23"/>
    <p:sldId id="340" r:id="rId24"/>
    <p:sldId id="290" r:id="rId25"/>
    <p:sldId id="435" r:id="rId26"/>
    <p:sldId id="258" r:id="rId27"/>
    <p:sldId id="259" r:id="rId28"/>
    <p:sldId id="260" r:id="rId29"/>
    <p:sldId id="261" r:id="rId30"/>
    <p:sldId id="262" r:id="rId31"/>
    <p:sldId id="263" r:id="rId32"/>
    <p:sldId id="264" r:id="rId33"/>
    <p:sldId id="265" r:id="rId34"/>
    <p:sldId id="266" r:id="rId35"/>
    <p:sldId id="267" r:id="rId36"/>
    <p:sldId id="268" r:id="rId37"/>
  </p:sldIdLst>
  <p:sldSz cx="12192000" cy="6858000"/>
  <p:notesSz cx="6858000" cy="9144000"/>
  <p:embeddedFontLst>
    <p:embeddedFont>
      <p:font typeface="Arimo" panose="020B0604020202020204" charset="0"/>
      <p:regular r:id="rId39"/>
      <p:bold r:id="rId40"/>
      <p:italic r:id="rId41"/>
      <p:boldItalic r:id="rId42"/>
    </p:embeddedFont>
    <p:embeddedFont>
      <p:font typeface="Libre Franklin Medium" pitchFamily="2" charset="0"/>
      <p:regular r:id="rId43"/>
      <p:bold r:id="rId44"/>
      <p:italic r:id="rId45"/>
      <p:boldItalic r:id="rId46"/>
    </p:embeddedFont>
    <p:embeddedFont>
      <p:font typeface="Libre Franklin SemiBold" pitchFamily="2" charset="0"/>
      <p:regular r:id="rId47"/>
      <p:bold r:id="rId48"/>
      <p:italic r:id="rId49"/>
      <p:boldItalic r:id="rId50"/>
    </p:embeddedFont>
    <p:embeddedFont>
      <p:font typeface="Open Sans" panose="020B0606030504020204" pitchFamily="34" charset="0"/>
      <p:regular r:id="rId51"/>
      <p:bold r:id="rId52"/>
    </p:embeddedFont>
    <p:embeddedFont>
      <p:font typeface="Roboto" panose="02000000000000000000" pitchFamily="2" charset="0"/>
      <p:regular r:id="rId53"/>
      <p:bold r:id="rId54"/>
      <p:italic r:id="rId55"/>
      <p:boldItalic r:id="rId56"/>
    </p:embeddedFont>
    <p:embeddedFont>
      <p:font typeface="Times" panose="02020603050405020304" pitchFamily="18"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1" roundtripDataSignature="AMtx7mgbE/93EKw+7DsjJdJt1JpFQoeJW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75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5" Type="http://schemas.openxmlformats.org/officeDocument/2006/relationships/slide" Target="slides/slide3.xml"/><Relationship Id="rId61" Type="http://customschemas.google.com/relationships/presentationmetadata" Target="meta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font" Target="fonts/font21.fntdata"/><Relationship Id="rId20" Type="http://schemas.openxmlformats.org/officeDocument/2006/relationships/slide" Target="slides/slide18.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font" Target="fonts/font22.fntdata"/><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font" Target="fonts/font1.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589F10-12B2-4565-9B84-91AAB264D016}"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fr-FR"/>
        </a:p>
      </dgm:t>
    </dgm:pt>
    <dgm:pt modelId="{C802763C-5955-4718-B08E-4E2029F52A9B}">
      <dgm:prSet phldrT="[Texte]"/>
      <dgm:spPr/>
      <dgm:t>
        <a:bodyPr/>
        <a:lstStyle/>
        <a:p>
          <a:r>
            <a:rPr lang="fr-FR" dirty="0"/>
            <a:t>Détresse vitale (indication réanimation)</a:t>
          </a:r>
        </a:p>
      </dgm:t>
    </dgm:pt>
    <dgm:pt modelId="{4ACB3062-B2CD-4927-9083-0C24A2A396E1}" type="parTrans" cxnId="{2A5D4E15-CB32-4720-B825-E2AB77694AAE}">
      <dgm:prSet/>
      <dgm:spPr/>
      <dgm:t>
        <a:bodyPr/>
        <a:lstStyle/>
        <a:p>
          <a:endParaRPr lang="fr-FR"/>
        </a:p>
      </dgm:t>
    </dgm:pt>
    <dgm:pt modelId="{B88185CF-9C19-459F-9095-C9C47E902FF5}" type="sibTrans" cxnId="{2A5D4E15-CB32-4720-B825-E2AB77694AAE}">
      <dgm:prSet/>
      <dgm:spPr/>
      <dgm:t>
        <a:bodyPr/>
        <a:lstStyle/>
        <a:p>
          <a:endParaRPr lang="fr-FR"/>
        </a:p>
      </dgm:t>
    </dgm:pt>
    <dgm:pt modelId="{081584A5-1261-45A4-B8F2-9B01E3E2E71A}">
      <dgm:prSet phldrT="[Texte]"/>
      <dgm:spPr/>
      <dgm:t>
        <a:bodyPr/>
        <a:lstStyle/>
        <a:p>
          <a:r>
            <a:rPr lang="fr-FR" dirty="0"/>
            <a:t>Traitements de suppléance</a:t>
          </a:r>
        </a:p>
        <a:p>
          <a:r>
            <a:rPr lang="fr-FR" dirty="0"/>
            <a:t>Surveillance continue </a:t>
          </a:r>
        </a:p>
      </dgm:t>
    </dgm:pt>
    <dgm:pt modelId="{49664DDB-F5F2-443A-8D6C-C5743FAF23A3}" type="parTrans" cxnId="{696D01E0-D871-401C-8A66-469DEF93532B}">
      <dgm:prSet/>
      <dgm:spPr/>
      <dgm:t>
        <a:bodyPr/>
        <a:lstStyle/>
        <a:p>
          <a:endParaRPr lang="fr-FR"/>
        </a:p>
      </dgm:t>
    </dgm:pt>
    <dgm:pt modelId="{A307AAE3-9C8F-43C3-9D9F-52CAA6EDCEA3}" type="sibTrans" cxnId="{696D01E0-D871-401C-8A66-469DEF93532B}">
      <dgm:prSet/>
      <dgm:spPr/>
      <dgm:t>
        <a:bodyPr/>
        <a:lstStyle/>
        <a:p>
          <a:endParaRPr lang="fr-FR"/>
        </a:p>
      </dgm:t>
    </dgm:pt>
    <dgm:pt modelId="{87685B4E-1F62-480A-803A-2D0BDC1FE8BE}">
      <dgm:prSet phldrT="[Texte]"/>
      <dgm:spPr/>
      <dgm:t>
        <a:bodyPr/>
        <a:lstStyle/>
        <a:p>
          <a:r>
            <a:rPr lang="fr-FR" dirty="0"/>
            <a:t>Sédation/analgésie</a:t>
          </a:r>
        </a:p>
        <a:p>
          <a:r>
            <a:rPr lang="fr-FR" dirty="0"/>
            <a:t>Soins de confort</a:t>
          </a:r>
        </a:p>
      </dgm:t>
    </dgm:pt>
    <dgm:pt modelId="{52025CE6-609A-4F63-83F1-A271F0CCDC9F}" type="parTrans" cxnId="{0D135038-390A-4FD0-A6C4-8533336DFC65}">
      <dgm:prSet/>
      <dgm:spPr/>
      <dgm:t>
        <a:bodyPr/>
        <a:lstStyle/>
        <a:p>
          <a:endParaRPr lang="fr-FR"/>
        </a:p>
      </dgm:t>
    </dgm:pt>
    <dgm:pt modelId="{4FF4CFE9-BFDE-4F0D-A812-0AE667AB80C8}" type="sibTrans" cxnId="{0D135038-390A-4FD0-A6C4-8533336DFC65}">
      <dgm:prSet/>
      <dgm:spPr/>
      <dgm:t>
        <a:bodyPr/>
        <a:lstStyle/>
        <a:p>
          <a:endParaRPr lang="fr-FR"/>
        </a:p>
      </dgm:t>
    </dgm:pt>
    <dgm:pt modelId="{2B8E954E-92D7-49D4-B4F6-E7397A224541}">
      <dgm:prSet phldrT="[Texte]"/>
      <dgm:spPr/>
      <dgm:t>
        <a:bodyPr/>
        <a:lstStyle/>
        <a:p>
          <a:r>
            <a:rPr lang="fr-FR" dirty="0"/>
            <a:t>Diagnostic étiologique, comorbidités</a:t>
          </a:r>
        </a:p>
      </dgm:t>
    </dgm:pt>
    <dgm:pt modelId="{A7855239-E417-4269-91C6-3FB7640D4F3B}" type="parTrans" cxnId="{1244E51F-05CE-4467-9224-080AF653E5DD}">
      <dgm:prSet/>
      <dgm:spPr/>
      <dgm:t>
        <a:bodyPr/>
        <a:lstStyle/>
        <a:p>
          <a:endParaRPr lang="fr-FR"/>
        </a:p>
      </dgm:t>
    </dgm:pt>
    <dgm:pt modelId="{2743B253-329A-4513-9C78-09118BB4F071}" type="sibTrans" cxnId="{1244E51F-05CE-4467-9224-080AF653E5DD}">
      <dgm:prSet/>
      <dgm:spPr/>
      <dgm:t>
        <a:bodyPr/>
        <a:lstStyle/>
        <a:p>
          <a:endParaRPr lang="fr-FR"/>
        </a:p>
      </dgm:t>
    </dgm:pt>
    <dgm:pt modelId="{EE1EDD86-61BF-4B9F-83AE-42B8E7332896}">
      <dgm:prSet phldrT="[Texte]"/>
      <dgm:spPr/>
      <dgm:t>
        <a:bodyPr/>
        <a:lstStyle/>
        <a:p>
          <a:r>
            <a:rPr lang="fr-FR" dirty="0"/>
            <a:t>Pronostic</a:t>
          </a:r>
        </a:p>
        <a:p>
          <a:r>
            <a:rPr lang="fr-FR" dirty="0"/>
            <a:t>Traitements disponibles</a:t>
          </a:r>
        </a:p>
      </dgm:t>
    </dgm:pt>
    <dgm:pt modelId="{1E141E2D-1AE7-4138-A56F-E22A6B048284}" type="parTrans" cxnId="{AD419951-1EE6-4476-BF89-206B7F7FCF36}">
      <dgm:prSet/>
      <dgm:spPr/>
      <dgm:t>
        <a:bodyPr/>
        <a:lstStyle/>
        <a:p>
          <a:endParaRPr lang="fr-FR"/>
        </a:p>
      </dgm:t>
    </dgm:pt>
    <dgm:pt modelId="{51ED32A4-CCE5-49E1-B0E0-3E8A2BF720EF}" type="sibTrans" cxnId="{AD419951-1EE6-4476-BF89-206B7F7FCF36}">
      <dgm:prSet/>
      <dgm:spPr/>
      <dgm:t>
        <a:bodyPr/>
        <a:lstStyle/>
        <a:p>
          <a:endParaRPr lang="fr-FR"/>
        </a:p>
      </dgm:t>
    </dgm:pt>
    <dgm:pt modelId="{E4C37298-43F2-4725-9E13-5C2138E49307}">
      <dgm:prSet phldrT="[Texte]"/>
      <dgm:spPr/>
      <dgm:t>
        <a:bodyPr/>
        <a:lstStyle/>
        <a:p>
          <a:r>
            <a:rPr lang="fr-FR" dirty="0"/>
            <a:t>Projet thérapeutique personnalisé</a:t>
          </a:r>
        </a:p>
        <a:p>
          <a:r>
            <a:rPr lang="fr-FR" dirty="0"/>
            <a:t>Soins de confort</a:t>
          </a:r>
        </a:p>
      </dgm:t>
    </dgm:pt>
    <dgm:pt modelId="{C19394B2-51C1-4921-8E35-8C5A1CB3FCEF}" type="parTrans" cxnId="{71D6ABAE-C24D-446B-9EA2-BD8E04188BC5}">
      <dgm:prSet/>
      <dgm:spPr/>
      <dgm:t>
        <a:bodyPr/>
        <a:lstStyle/>
        <a:p>
          <a:endParaRPr lang="fr-FR"/>
        </a:p>
      </dgm:t>
    </dgm:pt>
    <dgm:pt modelId="{ED0FF0C5-DF9E-4620-8461-B25A0D47B2A2}" type="sibTrans" cxnId="{71D6ABAE-C24D-446B-9EA2-BD8E04188BC5}">
      <dgm:prSet/>
      <dgm:spPr/>
      <dgm:t>
        <a:bodyPr/>
        <a:lstStyle/>
        <a:p>
          <a:endParaRPr lang="fr-FR"/>
        </a:p>
      </dgm:t>
    </dgm:pt>
    <dgm:pt modelId="{55931063-FBD8-4103-85E0-9230A5656D1C}">
      <dgm:prSet phldrT="[Texte]" custT="1"/>
      <dgm:spPr/>
      <dgm:t>
        <a:bodyPr/>
        <a:lstStyle/>
        <a:p>
          <a:r>
            <a:rPr lang="fr-FR" sz="3200" b="1" dirty="0">
              <a:solidFill>
                <a:srgbClr val="FF0000"/>
              </a:solidFill>
            </a:rPr>
            <a:t>Décision</a:t>
          </a:r>
        </a:p>
      </dgm:t>
    </dgm:pt>
    <dgm:pt modelId="{247D4A49-9983-436C-A6B7-759B3331C863}" type="parTrans" cxnId="{2C70C5F7-3968-46BC-8794-A8A2C11CD133}">
      <dgm:prSet/>
      <dgm:spPr/>
      <dgm:t>
        <a:bodyPr/>
        <a:lstStyle/>
        <a:p>
          <a:endParaRPr lang="fr-FR"/>
        </a:p>
      </dgm:t>
    </dgm:pt>
    <dgm:pt modelId="{0B627DAF-5903-4EB1-A053-20791FD2FFCD}" type="sibTrans" cxnId="{2C70C5F7-3968-46BC-8794-A8A2C11CD133}">
      <dgm:prSet/>
      <dgm:spPr/>
      <dgm:t>
        <a:bodyPr/>
        <a:lstStyle/>
        <a:p>
          <a:endParaRPr lang="fr-FR"/>
        </a:p>
      </dgm:t>
    </dgm:pt>
    <dgm:pt modelId="{9456B21E-E278-4B26-818B-F623B31E777D}">
      <dgm:prSet phldrT="[Texte]"/>
      <dgm:spPr/>
      <dgm:t>
        <a:bodyPr/>
        <a:lstStyle/>
        <a:p>
          <a:r>
            <a:rPr lang="fr-FR" dirty="0"/>
            <a:t>Traitements actifs proportionnés</a:t>
          </a:r>
        </a:p>
        <a:p>
          <a:r>
            <a:rPr lang="fr-FR" dirty="0"/>
            <a:t>Soins de confort</a:t>
          </a:r>
        </a:p>
      </dgm:t>
    </dgm:pt>
    <dgm:pt modelId="{C33F7F9D-B5BA-4DB4-8BCD-644A9CD2D8A1}" type="parTrans" cxnId="{90FC9C8A-970E-46AA-88E1-DA0E2DB764EA}">
      <dgm:prSet/>
      <dgm:spPr/>
      <dgm:t>
        <a:bodyPr/>
        <a:lstStyle/>
        <a:p>
          <a:endParaRPr lang="fr-FR"/>
        </a:p>
      </dgm:t>
    </dgm:pt>
    <dgm:pt modelId="{8720A666-17E2-41C1-A7C0-193D29535F18}" type="sibTrans" cxnId="{90FC9C8A-970E-46AA-88E1-DA0E2DB764EA}">
      <dgm:prSet/>
      <dgm:spPr/>
      <dgm:t>
        <a:bodyPr/>
        <a:lstStyle/>
        <a:p>
          <a:endParaRPr lang="fr-FR"/>
        </a:p>
      </dgm:t>
    </dgm:pt>
    <dgm:pt modelId="{0371B08F-799F-4214-89DE-2ABD37F5735C}">
      <dgm:prSet phldrT="[Texte]"/>
      <dgm:spPr/>
      <dgm:t>
        <a:bodyPr/>
        <a:lstStyle/>
        <a:p>
          <a:r>
            <a:rPr lang="fr-FR" dirty="0"/>
            <a:t>LAT</a:t>
          </a:r>
        </a:p>
        <a:p>
          <a:r>
            <a:rPr lang="fr-FR" dirty="0"/>
            <a:t>Soins de confort</a:t>
          </a:r>
        </a:p>
      </dgm:t>
    </dgm:pt>
    <dgm:pt modelId="{1C17F0B5-5F7C-473A-8B4E-20EADCADEFE3}" type="parTrans" cxnId="{93BE3B5B-7103-45EE-B735-99213112BCEF}">
      <dgm:prSet/>
      <dgm:spPr/>
      <dgm:t>
        <a:bodyPr/>
        <a:lstStyle/>
        <a:p>
          <a:endParaRPr lang="fr-FR"/>
        </a:p>
      </dgm:t>
    </dgm:pt>
    <dgm:pt modelId="{16AD3D64-ECB5-41B2-A576-463FC873A210}" type="sibTrans" cxnId="{93BE3B5B-7103-45EE-B735-99213112BCEF}">
      <dgm:prSet/>
      <dgm:spPr/>
      <dgm:t>
        <a:bodyPr/>
        <a:lstStyle/>
        <a:p>
          <a:endParaRPr lang="fr-FR"/>
        </a:p>
      </dgm:t>
    </dgm:pt>
    <dgm:pt modelId="{4AAC4F0C-9804-4158-B923-289FB90DCFA6}" type="pres">
      <dgm:prSet presAssocID="{CC589F10-12B2-4565-9B84-91AAB264D016}" presName="Name0" presStyleCnt="0">
        <dgm:presLayoutVars>
          <dgm:dir/>
          <dgm:animLvl val="lvl"/>
          <dgm:resizeHandles val="exact"/>
        </dgm:presLayoutVars>
      </dgm:prSet>
      <dgm:spPr/>
    </dgm:pt>
    <dgm:pt modelId="{C651270E-8F0F-46D6-9886-A6289A137602}" type="pres">
      <dgm:prSet presAssocID="{55931063-FBD8-4103-85E0-9230A5656D1C}" presName="boxAndChildren" presStyleCnt="0"/>
      <dgm:spPr/>
    </dgm:pt>
    <dgm:pt modelId="{89372F99-5861-4A0E-83A1-DEE9540056C7}" type="pres">
      <dgm:prSet presAssocID="{55931063-FBD8-4103-85E0-9230A5656D1C}" presName="parentTextBox" presStyleLbl="node1" presStyleIdx="0" presStyleCnt="3"/>
      <dgm:spPr/>
    </dgm:pt>
    <dgm:pt modelId="{58347C10-6E59-4414-9890-CD8F30EBFE9F}" type="pres">
      <dgm:prSet presAssocID="{55931063-FBD8-4103-85E0-9230A5656D1C}" presName="entireBox" presStyleLbl="node1" presStyleIdx="0" presStyleCnt="3"/>
      <dgm:spPr/>
    </dgm:pt>
    <dgm:pt modelId="{D8333115-10B9-474C-908A-BA5CE1424A81}" type="pres">
      <dgm:prSet presAssocID="{55931063-FBD8-4103-85E0-9230A5656D1C}" presName="descendantBox" presStyleCnt="0"/>
      <dgm:spPr/>
    </dgm:pt>
    <dgm:pt modelId="{04DD6FDC-F737-48E8-89CF-8D4BD41D653B}" type="pres">
      <dgm:prSet presAssocID="{9456B21E-E278-4B26-818B-F623B31E777D}" presName="childTextBox" presStyleLbl="fgAccFollowNode1" presStyleIdx="0" presStyleCnt="6">
        <dgm:presLayoutVars>
          <dgm:bulletEnabled val="1"/>
        </dgm:presLayoutVars>
      </dgm:prSet>
      <dgm:spPr/>
    </dgm:pt>
    <dgm:pt modelId="{502E1D32-9D8E-47E2-9679-DA7AA9AF159C}" type="pres">
      <dgm:prSet presAssocID="{0371B08F-799F-4214-89DE-2ABD37F5735C}" presName="childTextBox" presStyleLbl="fgAccFollowNode1" presStyleIdx="1" presStyleCnt="6">
        <dgm:presLayoutVars>
          <dgm:bulletEnabled val="1"/>
        </dgm:presLayoutVars>
      </dgm:prSet>
      <dgm:spPr/>
    </dgm:pt>
    <dgm:pt modelId="{D4EAD954-DE4C-48DF-881F-693F7A2CE645}" type="pres">
      <dgm:prSet presAssocID="{2743B253-329A-4513-9C78-09118BB4F071}" presName="sp" presStyleCnt="0"/>
      <dgm:spPr/>
    </dgm:pt>
    <dgm:pt modelId="{2EFAC625-B75F-4DFE-A1A2-ED6FDBDAB0FE}" type="pres">
      <dgm:prSet presAssocID="{2B8E954E-92D7-49D4-B4F6-E7397A224541}" presName="arrowAndChildren" presStyleCnt="0"/>
      <dgm:spPr/>
    </dgm:pt>
    <dgm:pt modelId="{83EC07FC-4A2D-4AFF-95CE-AD39D37657AA}" type="pres">
      <dgm:prSet presAssocID="{2B8E954E-92D7-49D4-B4F6-E7397A224541}" presName="parentTextArrow" presStyleLbl="node1" presStyleIdx="0" presStyleCnt="3"/>
      <dgm:spPr/>
    </dgm:pt>
    <dgm:pt modelId="{36F85590-DC06-42A8-A4DB-2CD345B108F8}" type="pres">
      <dgm:prSet presAssocID="{2B8E954E-92D7-49D4-B4F6-E7397A224541}" presName="arrow" presStyleLbl="node1" presStyleIdx="1" presStyleCnt="3"/>
      <dgm:spPr/>
    </dgm:pt>
    <dgm:pt modelId="{C1A45D7B-BEEC-4A87-B204-46F57691EF69}" type="pres">
      <dgm:prSet presAssocID="{2B8E954E-92D7-49D4-B4F6-E7397A224541}" presName="descendantArrow" presStyleCnt="0"/>
      <dgm:spPr/>
    </dgm:pt>
    <dgm:pt modelId="{700E78EB-0CA2-49D2-8894-C99E4D7F0F6B}" type="pres">
      <dgm:prSet presAssocID="{EE1EDD86-61BF-4B9F-83AE-42B8E7332896}" presName="childTextArrow" presStyleLbl="fgAccFollowNode1" presStyleIdx="2" presStyleCnt="6">
        <dgm:presLayoutVars>
          <dgm:bulletEnabled val="1"/>
        </dgm:presLayoutVars>
      </dgm:prSet>
      <dgm:spPr/>
    </dgm:pt>
    <dgm:pt modelId="{AC89A73E-59BB-4C6A-8ECF-4D0C7CFB11BC}" type="pres">
      <dgm:prSet presAssocID="{E4C37298-43F2-4725-9E13-5C2138E49307}" presName="childTextArrow" presStyleLbl="fgAccFollowNode1" presStyleIdx="3" presStyleCnt="6">
        <dgm:presLayoutVars>
          <dgm:bulletEnabled val="1"/>
        </dgm:presLayoutVars>
      </dgm:prSet>
      <dgm:spPr/>
    </dgm:pt>
    <dgm:pt modelId="{7DDB1481-EC13-4FDB-AC6E-5AF3A351C4F9}" type="pres">
      <dgm:prSet presAssocID="{B88185CF-9C19-459F-9095-C9C47E902FF5}" presName="sp" presStyleCnt="0"/>
      <dgm:spPr/>
    </dgm:pt>
    <dgm:pt modelId="{588B19F2-56F1-4D36-B62C-CB70F42E08F4}" type="pres">
      <dgm:prSet presAssocID="{C802763C-5955-4718-B08E-4E2029F52A9B}" presName="arrowAndChildren" presStyleCnt="0"/>
      <dgm:spPr/>
    </dgm:pt>
    <dgm:pt modelId="{4956115C-2E90-4A12-9BC2-0950F8F9CEEC}" type="pres">
      <dgm:prSet presAssocID="{C802763C-5955-4718-B08E-4E2029F52A9B}" presName="parentTextArrow" presStyleLbl="node1" presStyleIdx="1" presStyleCnt="3"/>
      <dgm:spPr/>
    </dgm:pt>
    <dgm:pt modelId="{F806ED33-2A36-4365-93C6-802213686341}" type="pres">
      <dgm:prSet presAssocID="{C802763C-5955-4718-B08E-4E2029F52A9B}" presName="arrow" presStyleLbl="node1" presStyleIdx="2" presStyleCnt="3" custLinFactNeighborX="1805" custLinFactNeighborY="-1621"/>
      <dgm:spPr/>
    </dgm:pt>
    <dgm:pt modelId="{45924EE9-46B9-42F3-82CD-7714163AB7F7}" type="pres">
      <dgm:prSet presAssocID="{C802763C-5955-4718-B08E-4E2029F52A9B}" presName="descendantArrow" presStyleCnt="0"/>
      <dgm:spPr/>
    </dgm:pt>
    <dgm:pt modelId="{3BDA48B4-37BD-45C2-BA79-547E71D6D330}" type="pres">
      <dgm:prSet presAssocID="{081584A5-1261-45A4-B8F2-9B01E3E2E71A}" presName="childTextArrow" presStyleLbl="fgAccFollowNode1" presStyleIdx="4" presStyleCnt="6">
        <dgm:presLayoutVars>
          <dgm:bulletEnabled val="1"/>
        </dgm:presLayoutVars>
      </dgm:prSet>
      <dgm:spPr/>
    </dgm:pt>
    <dgm:pt modelId="{DA2BD0B0-EA8F-46D4-A5E8-C9424F98B7C3}" type="pres">
      <dgm:prSet presAssocID="{87685B4E-1F62-480A-803A-2D0BDC1FE8BE}" presName="childTextArrow" presStyleLbl="fgAccFollowNode1" presStyleIdx="5" presStyleCnt="6">
        <dgm:presLayoutVars>
          <dgm:bulletEnabled val="1"/>
        </dgm:presLayoutVars>
      </dgm:prSet>
      <dgm:spPr/>
    </dgm:pt>
  </dgm:ptLst>
  <dgm:cxnLst>
    <dgm:cxn modelId="{FA4F7608-B3FD-429E-A94C-1BC0A87ED03E}" type="presOf" srcId="{081584A5-1261-45A4-B8F2-9B01E3E2E71A}" destId="{3BDA48B4-37BD-45C2-BA79-547E71D6D330}" srcOrd="0" destOrd="0" presId="urn:microsoft.com/office/officeart/2005/8/layout/process4"/>
    <dgm:cxn modelId="{267EEE08-6DBB-4104-AFD5-5950A7F80D3E}" type="presOf" srcId="{2B8E954E-92D7-49D4-B4F6-E7397A224541}" destId="{83EC07FC-4A2D-4AFF-95CE-AD39D37657AA}" srcOrd="0" destOrd="0" presId="urn:microsoft.com/office/officeart/2005/8/layout/process4"/>
    <dgm:cxn modelId="{2A5D4E15-CB32-4720-B825-E2AB77694AAE}" srcId="{CC589F10-12B2-4565-9B84-91AAB264D016}" destId="{C802763C-5955-4718-B08E-4E2029F52A9B}" srcOrd="0" destOrd="0" parTransId="{4ACB3062-B2CD-4927-9083-0C24A2A396E1}" sibTransId="{B88185CF-9C19-459F-9095-C9C47E902FF5}"/>
    <dgm:cxn modelId="{1244E51F-05CE-4467-9224-080AF653E5DD}" srcId="{CC589F10-12B2-4565-9B84-91AAB264D016}" destId="{2B8E954E-92D7-49D4-B4F6-E7397A224541}" srcOrd="1" destOrd="0" parTransId="{A7855239-E417-4269-91C6-3FB7640D4F3B}" sibTransId="{2743B253-329A-4513-9C78-09118BB4F071}"/>
    <dgm:cxn modelId="{F3BB5127-AD8E-4209-8750-0A0AEB60F4DF}" type="presOf" srcId="{55931063-FBD8-4103-85E0-9230A5656D1C}" destId="{89372F99-5861-4A0E-83A1-DEE9540056C7}" srcOrd="0" destOrd="0" presId="urn:microsoft.com/office/officeart/2005/8/layout/process4"/>
    <dgm:cxn modelId="{0D135038-390A-4FD0-A6C4-8533336DFC65}" srcId="{C802763C-5955-4718-B08E-4E2029F52A9B}" destId="{87685B4E-1F62-480A-803A-2D0BDC1FE8BE}" srcOrd="1" destOrd="0" parTransId="{52025CE6-609A-4F63-83F1-A271F0CCDC9F}" sibTransId="{4FF4CFE9-BFDE-4F0D-A812-0AE667AB80C8}"/>
    <dgm:cxn modelId="{93BE3B5B-7103-45EE-B735-99213112BCEF}" srcId="{55931063-FBD8-4103-85E0-9230A5656D1C}" destId="{0371B08F-799F-4214-89DE-2ABD37F5735C}" srcOrd="1" destOrd="0" parTransId="{1C17F0B5-5F7C-473A-8B4E-20EADCADEFE3}" sibTransId="{16AD3D64-ECB5-41B2-A576-463FC873A210}"/>
    <dgm:cxn modelId="{FFA52B60-A4FB-496F-A97F-2353AC113A17}" type="presOf" srcId="{CC589F10-12B2-4565-9B84-91AAB264D016}" destId="{4AAC4F0C-9804-4158-B923-289FB90DCFA6}" srcOrd="0" destOrd="0" presId="urn:microsoft.com/office/officeart/2005/8/layout/process4"/>
    <dgm:cxn modelId="{DBD6D462-A9BA-4676-8D65-A6DDFF339205}" type="presOf" srcId="{55931063-FBD8-4103-85E0-9230A5656D1C}" destId="{58347C10-6E59-4414-9890-CD8F30EBFE9F}" srcOrd="1" destOrd="0" presId="urn:microsoft.com/office/officeart/2005/8/layout/process4"/>
    <dgm:cxn modelId="{AD419951-1EE6-4476-BF89-206B7F7FCF36}" srcId="{2B8E954E-92D7-49D4-B4F6-E7397A224541}" destId="{EE1EDD86-61BF-4B9F-83AE-42B8E7332896}" srcOrd="0" destOrd="0" parTransId="{1E141E2D-1AE7-4138-A56F-E22A6B048284}" sibTransId="{51ED32A4-CCE5-49E1-B0E0-3E8A2BF720EF}"/>
    <dgm:cxn modelId="{9667CE71-7FAF-4DDF-9967-659792ABC0F6}" type="presOf" srcId="{E4C37298-43F2-4725-9E13-5C2138E49307}" destId="{AC89A73E-59BB-4C6A-8ECF-4D0C7CFB11BC}" srcOrd="0" destOrd="0" presId="urn:microsoft.com/office/officeart/2005/8/layout/process4"/>
    <dgm:cxn modelId="{90FC9C8A-970E-46AA-88E1-DA0E2DB764EA}" srcId="{55931063-FBD8-4103-85E0-9230A5656D1C}" destId="{9456B21E-E278-4B26-818B-F623B31E777D}" srcOrd="0" destOrd="0" parTransId="{C33F7F9D-B5BA-4DB4-8BCD-644A9CD2D8A1}" sibTransId="{8720A666-17E2-41C1-A7C0-193D29535F18}"/>
    <dgm:cxn modelId="{409B23A7-8216-4EBA-953E-FCC3DE8E4DC9}" type="presOf" srcId="{C802763C-5955-4718-B08E-4E2029F52A9B}" destId="{4956115C-2E90-4A12-9BC2-0950F8F9CEEC}" srcOrd="0" destOrd="0" presId="urn:microsoft.com/office/officeart/2005/8/layout/process4"/>
    <dgm:cxn modelId="{71D6ABAE-C24D-446B-9EA2-BD8E04188BC5}" srcId="{2B8E954E-92D7-49D4-B4F6-E7397A224541}" destId="{E4C37298-43F2-4725-9E13-5C2138E49307}" srcOrd="1" destOrd="0" parTransId="{C19394B2-51C1-4921-8E35-8C5A1CB3FCEF}" sibTransId="{ED0FF0C5-DF9E-4620-8461-B25A0D47B2A2}"/>
    <dgm:cxn modelId="{71EF78B2-5C5D-4AA9-857F-8B406C46C1E2}" type="presOf" srcId="{9456B21E-E278-4B26-818B-F623B31E777D}" destId="{04DD6FDC-F737-48E8-89CF-8D4BD41D653B}" srcOrd="0" destOrd="0" presId="urn:microsoft.com/office/officeart/2005/8/layout/process4"/>
    <dgm:cxn modelId="{C04CA5B4-EC4A-4100-B174-49C1E1CA3E6E}" type="presOf" srcId="{87685B4E-1F62-480A-803A-2D0BDC1FE8BE}" destId="{DA2BD0B0-EA8F-46D4-A5E8-C9424F98B7C3}" srcOrd="0" destOrd="0" presId="urn:microsoft.com/office/officeart/2005/8/layout/process4"/>
    <dgm:cxn modelId="{9A84CEB8-DE2D-4327-9555-52A02F78B5B7}" type="presOf" srcId="{2B8E954E-92D7-49D4-B4F6-E7397A224541}" destId="{36F85590-DC06-42A8-A4DB-2CD345B108F8}" srcOrd="1" destOrd="0" presId="urn:microsoft.com/office/officeart/2005/8/layout/process4"/>
    <dgm:cxn modelId="{7B874EC7-8918-41F1-A446-ED401FD050A3}" type="presOf" srcId="{0371B08F-799F-4214-89DE-2ABD37F5735C}" destId="{502E1D32-9D8E-47E2-9679-DA7AA9AF159C}" srcOrd="0" destOrd="0" presId="urn:microsoft.com/office/officeart/2005/8/layout/process4"/>
    <dgm:cxn modelId="{696D01E0-D871-401C-8A66-469DEF93532B}" srcId="{C802763C-5955-4718-B08E-4E2029F52A9B}" destId="{081584A5-1261-45A4-B8F2-9B01E3E2E71A}" srcOrd="0" destOrd="0" parTransId="{49664DDB-F5F2-443A-8D6C-C5743FAF23A3}" sibTransId="{A307AAE3-9C8F-43C3-9D9F-52CAA6EDCEA3}"/>
    <dgm:cxn modelId="{506254E0-637D-4F78-911B-1E423B8996A6}" type="presOf" srcId="{C802763C-5955-4718-B08E-4E2029F52A9B}" destId="{F806ED33-2A36-4365-93C6-802213686341}" srcOrd="1" destOrd="0" presId="urn:microsoft.com/office/officeart/2005/8/layout/process4"/>
    <dgm:cxn modelId="{8E9331E8-769F-430A-AC0B-B9BEE954A6A7}" type="presOf" srcId="{EE1EDD86-61BF-4B9F-83AE-42B8E7332896}" destId="{700E78EB-0CA2-49D2-8894-C99E4D7F0F6B}" srcOrd="0" destOrd="0" presId="urn:microsoft.com/office/officeart/2005/8/layout/process4"/>
    <dgm:cxn modelId="{2C70C5F7-3968-46BC-8794-A8A2C11CD133}" srcId="{CC589F10-12B2-4565-9B84-91AAB264D016}" destId="{55931063-FBD8-4103-85E0-9230A5656D1C}" srcOrd="2" destOrd="0" parTransId="{247D4A49-9983-436C-A6B7-759B3331C863}" sibTransId="{0B627DAF-5903-4EB1-A053-20791FD2FFCD}"/>
    <dgm:cxn modelId="{ADC92493-A6F4-4B92-B320-C8CC5DFA594E}" type="presParOf" srcId="{4AAC4F0C-9804-4158-B923-289FB90DCFA6}" destId="{C651270E-8F0F-46D6-9886-A6289A137602}" srcOrd="0" destOrd="0" presId="urn:microsoft.com/office/officeart/2005/8/layout/process4"/>
    <dgm:cxn modelId="{2F4A3537-FB6E-4428-A156-0E2A3DF33371}" type="presParOf" srcId="{C651270E-8F0F-46D6-9886-A6289A137602}" destId="{89372F99-5861-4A0E-83A1-DEE9540056C7}" srcOrd="0" destOrd="0" presId="urn:microsoft.com/office/officeart/2005/8/layout/process4"/>
    <dgm:cxn modelId="{24F2AAD4-9A1C-4778-8745-54598778BB02}" type="presParOf" srcId="{C651270E-8F0F-46D6-9886-A6289A137602}" destId="{58347C10-6E59-4414-9890-CD8F30EBFE9F}" srcOrd="1" destOrd="0" presId="urn:microsoft.com/office/officeart/2005/8/layout/process4"/>
    <dgm:cxn modelId="{06FD05BF-58EB-468D-A46F-8B623CB4923D}" type="presParOf" srcId="{C651270E-8F0F-46D6-9886-A6289A137602}" destId="{D8333115-10B9-474C-908A-BA5CE1424A81}" srcOrd="2" destOrd="0" presId="urn:microsoft.com/office/officeart/2005/8/layout/process4"/>
    <dgm:cxn modelId="{8EDBFBF5-5184-4825-94B1-24E20BF34440}" type="presParOf" srcId="{D8333115-10B9-474C-908A-BA5CE1424A81}" destId="{04DD6FDC-F737-48E8-89CF-8D4BD41D653B}" srcOrd="0" destOrd="0" presId="urn:microsoft.com/office/officeart/2005/8/layout/process4"/>
    <dgm:cxn modelId="{71F3FB21-07BA-418F-A01F-666D21E5607C}" type="presParOf" srcId="{D8333115-10B9-474C-908A-BA5CE1424A81}" destId="{502E1D32-9D8E-47E2-9679-DA7AA9AF159C}" srcOrd="1" destOrd="0" presId="urn:microsoft.com/office/officeart/2005/8/layout/process4"/>
    <dgm:cxn modelId="{2061EE64-6EC7-4CA3-9D25-678127E2B1BA}" type="presParOf" srcId="{4AAC4F0C-9804-4158-B923-289FB90DCFA6}" destId="{D4EAD954-DE4C-48DF-881F-693F7A2CE645}" srcOrd="1" destOrd="0" presId="urn:microsoft.com/office/officeart/2005/8/layout/process4"/>
    <dgm:cxn modelId="{B6E2307B-A72C-4ADF-ABA1-0561CB62655A}" type="presParOf" srcId="{4AAC4F0C-9804-4158-B923-289FB90DCFA6}" destId="{2EFAC625-B75F-4DFE-A1A2-ED6FDBDAB0FE}" srcOrd="2" destOrd="0" presId="urn:microsoft.com/office/officeart/2005/8/layout/process4"/>
    <dgm:cxn modelId="{BB992CC6-8C54-43FF-B792-0EA976A3954D}" type="presParOf" srcId="{2EFAC625-B75F-4DFE-A1A2-ED6FDBDAB0FE}" destId="{83EC07FC-4A2D-4AFF-95CE-AD39D37657AA}" srcOrd="0" destOrd="0" presId="urn:microsoft.com/office/officeart/2005/8/layout/process4"/>
    <dgm:cxn modelId="{1823CBCA-5FD7-471E-8C8A-9FCFFB0CE77E}" type="presParOf" srcId="{2EFAC625-B75F-4DFE-A1A2-ED6FDBDAB0FE}" destId="{36F85590-DC06-42A8-A4DB-2CD345B108F8}" srcOrd="1" destOrd="0" presId="urn:microsoft.com/office/officeart/2005/8/layout/process4"/>
    <dgm:cxn modelId="{21F967FB-37CB-4F1E-A987-5043F0886FB8}" type="presParOf" srcId="{2EFAC625-B75F-4DFE-A1A2-ED6FDBDAB0FE}" destId="{C1A45D7B-BEEC-4A87-B204-46F57691EF69}" srcOrd="2" destOrd="0" presId="urn:microsoft.com/office/officeart/2005/8/layout/process4"/>
    <dgm:cxn modelId="{6DEADCCF-17E8-427A-9B61-9AF35EEBD643}" type="presParOf" srcId="{C1A45D7B-BEEC-4A87-B204-46F57691EF69}" destId="{700E78EB-0CA2-49D2-8894-C99E4D7F0F6B}" srcOrd="0" destOrd="0" presId="urn:microsoft.com/office/officeart/2005/8/layout/process4"/>
    <dgm:cxn modelId="{7C8D7420-57D7-4959-A303-62F2EFDA39E3}" type="presParOf" srcId="{C1A45D7B-BEEC-4A87-B204-46F57691EF69}" destId="{AC89A73E-59BB-4C6A-8ECF-4D0C7CFB11BC}" srcOrd="1" destOrd="0" presId="urn:microsoft.com/office/officeart/2005/8/layout/process4"/>
    <dgm:cxn modelId="{921648DF-91F3-4B6D-8321-E10891601C48}" type="presParOf" srcId="{4AAC4F0C-9804-4158-B923-289FB90DCFA6}" destId="{7DDB1481-EC13-4FDB-AC6E-5AF3A351C4F9}" srcOrd="3" destOrd="0" presId="urn:microsoft.com/office/officeart/2005/8/layout/process4"/>
    <dgm:cxn modelId="{24434E6A-B92C-4113-AB59-A4CD5B3D71CB}" type="presParOf" srcId="{4AAC4F0C-9804-4158-B923-289FB90DCFA6}" destId="{588B19F2-56F1-4D36-B62C-CB70F42E08F4}" srcOrd="4" destOrd="0" presId="urn:microsoft.com/office/officeart/2005/8/layout/process4"/>
    <dgm:cxn modelId="{BFBF0316-7627-42EF-AC29-3A1A4EBDC560}" type="presParOf" srcId="{588B19F2-56F1-4D36-B62C-CB70F42E08F4}" destId="{4956115C-2E90-4A12-9BC2-0950F8F9CEEC}" srcOrd="0" destOrd="0" presId="urn:microsoft.com/office/officeart/2005/8/layout/process4"/>
    <dgm:cxn modelId="{8270217E-DE30-4EEE-BBF2-EB6C012AB870}" type="presParOf" srcId="{588B19F2-56F1-4D36-B62C-CB70F42E08F4}" destId="{F806ED33-2A36-4365-93C6-802213686341}" srcOrd="1" destOrd="0" presId="urn:microsoft.com/office/officeart/2005/8/layout/process4"/>
    <dgm:cxn modelId="{04AA8F89-EF96-4A80-B2FA-C4A3B527D4C7}" type="presParOf" srcId="{588B19F2-56F1-4D36-B62C-CB70F42E08F4}" destId="{45924EE9-46B9-42F3-82CD-7714163AB7F7}" srcOrd="2" destOrd="0" presId="urn:microsoft.com/office/officeart/2005/8/layout/process4"/>
    <dgm:cxn modelId="{88E2D53B-412C-4074-AD25-3DAEA9A7F94A}" type="presParOf" srcId="{45924EE9-46B9-42F3-82CD-7714163AB7F7}" destId="{3BDA48B4-37BD-45C2-BA79-547E71D6D330}" srcOrd="0" destOrd="0" presId="urn:microsoft.com/office/officeart/2005/8/layout/process4"/>
    <dgm:cxn modelId="{A6F7CA3A-FFBD-4B8B-951F-F978D593AC01}" type="presParOf" srcId="{45924EE9-46B9-42F3-82CD-7714163AB7F7}" destId="{DA2BD0B0-EA8F-46D4-A5E8-C9424F98B7C3}"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0ABF3206-B977-DB43-907F-3FC8A86E65E6}" type="doc">
      <dgm:prSet loTypeId="urn:microsoft.com/office/officeart/2005/8/layout/hierarchy2" loCatId="" qsTypeId="urn:microsoft.com/office/officeart/2005/8/quickstyle/simple4" qsCatId="simple" csTypeId="urn:microsoft.com/office/officeart/2005/8/colors/accent1_2" csCatId="accent1" phldr="1"/>
      <dgm:spPr/>
      <dgm:t>
        <a:bodyPr/>
        <a:lstStyle/>
        <a:p>
          <a:endParaRPr lang="fr-FR"/>
        </a:p>
      </dgm:t>
    </dgm:pt>
    <dgm:pt modelId="{E8E9D132-5D86-7A4C-92B8-C901B884E177}">
      <dgm:prSet phldrT="[Texte]"/>
      <dgm:spPr>
        <a:solidFill>
          <a:srgbClr val="4F81BD"/>
        </a:solidFill>
      </dgm:spPr>
      <dgm:t>
        <a:bodyPr/>
        <a:lstStyle/>
        <a:p>
          <a:r>
            <a:rPr lang="fr-FR" dirty="0">
              <a:solidFill>
                <a:schemeClr val="bg1"/>
              </a:solidFill>
            </a:rPr>
            <a:t>Malade « Je »</a:t>
          </a:r>
        </a:p>
      </dgm:t>
    </dgm:pt>
    <dgm:pt modelId="{54B15E8C-527C-894F-BCE5-B2053C9F81BC}" type="parTrans" cxnId="{414E9A75-DF0E-044F-88B9-52D959BDF650}">
      <dgm:prSet/>
      <dgm:spPr/>
      <dgm:t>
        <a:bodyPr/>
        <a:lstStyle/>
        <a:p>
          <a:endParaRPr lang="fr-FR"/>
        </a:p>
      </dgm:t>
    </dgm:pt>
    <dgm:pt modelId="{038364C9-6906-4D4D-A31C-77F920E78CBC}" type="sibTrans" cxnId="{414E9A75-DF0E-044F-88B9-52D959BDF650}">
      <dgm:prSet/>
      <dgm:spPr/>
      <dgm:t>
        <a:bodyPr/>
        <a:lstStyle/>
        <a:p>
          <a:endParaRPr lang="fr-FR"/>
        </a:p>
      </dgm:t>
    </dgm:pt>
    <dgm:pt modelId="{443A5C09-2F19-C340-9D71-1D2A840D0742}">
      <dgm:prSet phldrT="[Texte]"/>
      <dgm:spPr>
        <a:solidFill>
          <a:srgbClr val="CCFFCC"/>
        </a:solidFill>
      </dgm:spPr>
      <dgm:t>
        <a:bodyPr/>
        <a:lstStyle/>
        <a:p>
          <a:r>
            <a:rPr lang="fr-FR" dirty="0">
              <a:solidFill>
                <a:schemeClr val="tx1"/>
              </a:solidFill>
            </a:rPr>
            <a:t>Expérience vécue</a:t>
          </a:r>
        </a:p>
        <a:p>
          <a:r>
            <a:rPr lang="fr-FR" dirty="0">
              <a:solidFill>
                <a:schemeClr val="tx1"/>
              </a:solidFill>
            </a:rPr>
            <a:t>Souffrance</a:t>
          </a:r>
        </a:p>
      </dgm:t>
    </dgm:pt>
    <dgm:pt modelId="{D5554247-A564-4F4F-86CD-E5E0B475E97B}" type="parTrans" cxnId="{05657712-3BB4-CD42-84FF-221B3658B5F6}">
      <dgm:prSet/>
      <dgm:spPr/>
      <dgm:t>
        <a:bodyPr/>
        <a:lstStyle/>
        <a:p>
          <a:endParaRPr lang="fr-FR"/>
        </a:p>
      </dgm:t>
    </dgm:pt>
    <dgm:pt modelId="{AED884EC-04BF-7443-83AA-2E5E9B8960D0}" type="sibTrans" cxnId="{05657712-3BB4-CD42-84FF-221B3658B5F6}">
      <dgm:prSet/>
      <dgm:spPr/>
      <dgm:t>
        <a:bodyPr/>
        <a:lstStyle/>
        <a:p>
          <a:endParaRPr lang="fr-FR"/>
        </a:p>
      </dgm:t>
    </dgm:pt>
    <dgm:pt modelId="{335614F9-5075-EE4A-ADDA-445A0FF3E7D1}">
      <dgm:prSet phldrT="[Texte]"/>
      <dgm:spPr>
        <a:solidFill>
          <a:srgbClr val="CCFFCC"/>
        </a:solidFill>
      </dgm:spPr>
      <dgm:t>
        <a:bodyPr/>
        <a:lstStyle/>
        <a:p>
          <a:r>
            <a:rPr lang="fr-FR" dirty="0">
              <a:solidFill>
                <a:srgbClr val="000000"/>
              </a:solidFill>
            </a:rPr>
            <a:t>Narration</a:t>
          </a:r>
        </a:p>
      </dgm:t>
    </dgm:pt>
    <dgm:pt modelId="{2E042D59-1DCC-0B48-9549-1601FF1F84D2}" type="parTrans" cxnId="{F4A4CA77-7D96-DF46-B513-9DC001D23F1D}">
      <dgm:prSet/>
      <dgm:spPr/>
      <dgm:t>
        <a:bodyPr/>
        <a:lstStyle/>
        <a:p>
          <a:endParaRPr lang="fr-FR"/>
        </a:p>
      </dgm:t>
    </dgm:pt>
    <dgm:pt modelId="{D22260E7-8EFB-2D4F-B431-8EC5D89BBA27}" type="sibTrans" cxnId="{F4A4CA77-7D96-DF46-B513-9DC001D23F1D}">
      <dgm:prSet/>
      <dgm:spPr/>
      <dgm:t>
        <a:bodyPr/>
        <a:lstStyle/>
        <a:p>
          <a:endParaRPr lang="fr-FR"/>
        </a:p>
      </dgm:t>
    </dgm:pt>
    <dgm:pt modelId="{53C91837-1218-254A-9EB4-F5C3613765B1}">
      <dgm:prSet phldrT="[Texte]"/>
      <dgm:spPr>
        <a:solidFill>
          <a:srgbClr val="CCFFCC"/>
        </a:solidFill>
      </dgm:spPr>
      <dgm:t>
        <a:bodyPr/>
        <a:lstStyle/>
        <a:p>
          <a:r>
            <a:rPr lang="fr-FR" dirty="0">
              <a:solidFill>
                <a:srgbClr val="000000"/>
              </a:solidFill>
            </a:rPr>
            <a:t>Exposition du corps</a:t>
          </a:r>
        </a:p>
      </dgm:t>
    </dgm:pt>
    <dgm:pt modelId="{BEBE5E3E-D1FB-BE43-9CC7-59FD5F8A0FA8}" type="parTrans" cxnId="{4C8BDDE0-CCDB-BA42-9918-326D45A74F17}">
      <dgm:prSet/>
      <dgm:spPr/>
      <dgm:t>
        <a:bodyPr/>
        <a:lstStyle/>
        <a:p>
          <a:endParaRPr lang="fr-FR"/>
        </a:p>
      </dgm:t>
    </dgm:pt>
    <dgm:pt modelId="{6D19D5D0-0F5B-294D-AAA7-9FC5E46A3EC3}" type="sibTrans" cxnId="{4C8BDDE0-CCDB-BA42-9918-326D45A74F17}">
      <dgm:prSet/>
      <dgm:spPr/>
      <dgm:t>
        <a:bodyPr/>
        <a:lstStyle/>
        <a:p>
          <a:endParaRPr lang="fr-FR"/>
        </a:p>
      </dgm:t>
    </dgm:pt>
    <dgm:pt modelId="{342CE554-5A74-6340-8368-26D5F45FD2FD}">
      <dgm:prSet phldrT="[Texte]"/>
      <dgm:spPr>
        <a:solidFill>
          <a:schemeClr val="bg1">
            <a:lumMod val="75000"/>
          </a:schemeClr>
        </a:solidFill>
      </dgm:spPr>
      <dgm:t>
        <a:bodyPr/>
        <a:lstStyle/>
        <a:p>
          <a:r>
            <a:rPr lang="fr-FR" dirty="0"/>
            <a:t>Identité narrative</a:t>
          </a:r>
        </a:p>
      </dgm:t>
    </dgm:pt>
    <dgm:pt modelId="{918BC8F4-4BF3-014E-BF98-5695F1FF7A39}" type="parTrans" cxnId="{A52AFEF5-09F5-8540-A499-E65AC72EE740}">
      <dgm:prSet/>
      <dgm:spPr/>
      <dgm:t>
        <a:bodyPr/>
        <a:lstStyle/>
        <a:p>
          <a:endParaRPr lang="fr-FR"/>
        </a:p>
      </dgm:t>
    </dgm:pt>
    <dgm:pt modelId="{6C4B2853-648F-B94F-BD92-091061B7F393}" type="sibTrans" cxnId="{A52AFEF5-09F5-8540-A499-E65AC72EE740}">
      <dgm:prSet/>
      <dgm:spPr/>
      <dgm:t>
        <a:bodyPr/>
        <a:lstStyle/>
        <a:p>
          <a:endParaRPr lang="fr-FR"/>
        </a:p>
      </dgm:t>
    </dgm:pt>
    <dgm:pt modelId="{967440E5-5832-8943-8564-C7714E71773C}">
      <dgm:prSet phldrT="[Texte]"/>
      <dgm:spPr>
        <a:solidFill>
          <a:srgbClr val="FF6600"/>
        </a:solidFill>
      </dgm:spPr>
      <dgm:t>
        <a:bodyPr/>
        <a:lstStyle/>
        <a:p>
          <a:r>
            <a:rPr lang="fr-FR" dirty="0">
              <a:solidFill>
                <a:srgbClr val="000000"/>
              </a:solidFill>
            </a:rPr>
            <a:t>Symptômes</a:t>
          </a:r>
        </a:p>
      </dgm:t>
    </dgm:pt>
    <dgm:pt modelId="{07C66727-66F2-B848-BAAD-CA98CA6F15A5}" type="parTrans" cxnId="{E6E5B3CA-6C50-8946-B8E2-4E5D4EC34702}">
      <dgm:prSet/>
      <dgm:spPr/>
      <dgm:t>
        <a:bodyPr/>
        <a:lstStyle/>
        <a:p>
          <a:endParaRPr lang="fr-FR"/>
        </a:p>
      </dgm:t>
    </dgm:pt>
    <dgm:pt modelId="{852E28A8-D407-0D49-B22F-C98F33D6B549}" type="sibTrans" cxnId="{E6E5B3CA-6C50-8946-B8E2-4E5D4EC34702}">
      <dgm:prSet/>
      <dgm:spPr/>
      <dgm:t>
        <a:bodyPr/>
        <a:lstStyle/>
        <a:p>
          <a:endParaRPr lang="fr-FR"/>
        </a:p>
      </dgm:t>
    </dgm:pt>
    <dgm:pt modelId="{053B3FEF-2AAF-3A47-88D9-6A40392CB00B}">
      <dgm:prSet phldrT="[Texte]"/>
      <dgm:spPr>
        <a:solidFill>
          <a:srgbClr val="FF6600"/>
        </a:solidFill>
      </dgm:spPr>
      <dgm:t>
        <a:bodyPr/>
        <a:lstStyle/>
        <a:p>
          <a:r>
            <a:rPr lang="fr-FR" dirty="0">
              <a:solidFill>
                <a:srgbClr val="000000"/>
              </a:solidFill>
            </a:rPr>
            <a:t>Lésion</a:t>
          </a:r>
        </a:p>
      </dgm:t>
    </dgm:pt>
    <dgm:pt modelId="{80C1EE0D-84C8-3F4C-A126-7920165BE8C5}" type="parTrans" cxnId="{9769BA26-1D9D-BF40-86E3-37EB98F3485B}">
      <dgm:prSet/>
      <dgm:spPr/>
      <dgm:t>
        <a:bodyPr/>
        <a:lstStyle/>
        <a:p>
          <a:endParaRPr lang="fr-FR"/>
        </a:p>
      </dgm:t>
    </dgm:pt>
    <dgm:pt modelId="{17BF03A1-E925-1B4C-AA06-FC8B1A2C3B03}" type="sibTrans" cxnId="{9769BA26-1D9D-BF40-86E3-37EB98F3485B}">
      <dgm:prSet/>
      <dgm:spPr/>
      <dgm:t>
        <a:bodyPr/>
        <a:lstStyle/>
        <a:p>
          <a:endParaRPr lang="fr-FR"/>
        </a:p>
      </dgm:t>
    </dgm:pt>
    <dgm:pt modelId="{DA6AFFB7-88EE-5048-B60E-8BAE53F951AF}">
      <dgm:prSet phldrT="[Texte]"/>
      <dgm:spPr>
        <a:solidFill>
          <a:srgbClr val="FF0000"/>
        </a:solidFill>
        <a:ln>
          <a:solidFill>
            <a:srgbClr val="FF0000"/>
          </a:solidFill>
        </a:ln>
      </dgm:spPr>
      <dgm:t>
        <a:bodyPr/>
        <a:lstStyle/>
        <a:p>
          <a:r>
            <a:rPr lang="fr-FR" dirty="0"/>
            <a:t>Médecin « Tu »</a:t>
          </a:r>
        </a:p>
      </dgm:t>
    </dgm:pt>
    <dgm:pt modelId="{A0F158D0-CDBF-E04D-94A6-093D6C500D9E}" type="parTrans" cxnId="{9707399B-7EE0-4C49-BD46-6B89552D36BB}">
      <dgm:prSet/>
      <dgm:spPr/>
      <dgm:t>
        <a:bodyPr/>
        <a:lstStyle/>
        <a:p>
          <a:endParaRPr lang="fr-FR"/>
        </a:p>
      </dgm:t>
    </dgm:pt>
    <dgm:pt modelId="{D953E5C3-4340-794B-B3AD-C0C6C843DB99}" type="sibTrans" cxnId="{9707399B-7EE0-4C49-BD46-6B89552D36BB}">
      <dgm:prSet/>
      <dgm:spPr/>
      <dgm:t>
        <a:bodyPr/>
        <a:lstStyle/>
        <a:p>
          <a:endParaRPr lang="fr-FR"/>
        </a:p>
      </dgm:t>
    </dgm:pt>
    <dgm:pt modelId="{AAA8979A-60C6-784D-935D-452830A48C6A}">
      <dgm:prSet phldrT="[Texte]"/>
      <dgm:spPr>
        <a:solidFill>
          <a:srgbClr val="FF0000"/>
        </a:solidFill>
        <a:ln>
          <a:solidFill>
            <a:srgbClr val="FF0000"/>
          </a:solidFill>
        </a:ln>
      </dgm:spPr>
      <dgm:t>
        <a:bodyPr/>
        <a:lstStyle/>
        <a:p>
          <a:r>
            <a:rPr lang="fr-FR" dirty="0"/>
            <a:t>Médecin « tu »</a:t>
          </a:r>
        </a:p>
      </dgm:t>
    </dgm:pt>
    <dgm:pt modelId="{CEA599E1-323E-1741-8799-40AE1C37C978}" type="parTrans" cxnId="{FA424D4A-1C68-E74B-A1A7-BF83036573DE}">
      <dgm:prSet/>
      <dgm:spPr/>
      <dgm:t>
        <a:bodyPr/>
        <a:lstStyle/>
        <a:p>
          <a:endParaRPr lang="fr-FR"/>
        </a:p>
      </dgm:t>
    </dgm:pt>
    <dgm:pt modelId="{7FE758D4-F6D5-614B-BA8B-11B9D27B6227}" type="sibTrans" cxnId="{FA424D4A-1C68-E74B-A1A7-BF83036573DE}">
      <dgm:prSet/>
      <dgm:spPr/>
      <dgm:t>
        <a:bodyPr/>
        <a:lstStyle/>
        <a:p>
          <a:endParaRPr lang="fr-FR"/>
        </a:p>
      </dgm:t>
    </dgm:pt>
    <dgm:pt modelId="{D012ADF3-B566-1843-BAD5-3AEE998204BF}">
      <dgm:prSet phldrT="[Texte]"/>
      <dgm:spPr>
        <a:solidFill>
          <a:srgbClr val="FF0000"/>
        </a:solidFill>
      </dgm:spPr>
      <dgm:t>
        <a:bodyPr/>
        <a:lstStyle/>
        <a:p>
          <a:r>
            <a:rPr lang="fr-FR" dirty="0">
              <a:solidFill>
                <a:srgbClr val="FFFFFF"/>
              </a:solidFill>
            </a:rPr>
            <a:t>Médecin</a:t>
          </a:r>
        </a:p>
      </dgm:t>
    </dgm:pt>
    <dgm:pt modelId="{B3FFB5B9-9224-8D45-B09F-F7FA002F497B}" type="parTrans" cxnId="{D0A6FEC1-C8ED-4C46-8353-E0F09F1BF797}">
      <dgm:prSet/>
      <dgm:spPr/>
      <dgm:t>
        <a:bodyPr/>
        <a:lstStyle/>
        <a:p>
          <a:endParaRPr lang="fr-FR"/>
        </a:p>
      </dgm:t>
    </dgm:pt>
    <dgm:pt modelId="{B04AF7ED-D7BE-EC49-87BD-8C97BEA012DA}" type="sibTrans" cxnId="{D0A6FEC1-C8ED-4C46-8353-E0F09F1BF797}">
      <dgm:prSet/>
      <dgm:spPr/>
      <dgm:t>
        <a:bodyPr/>
        <a:lstStyle/>
        <a:p>
          <a:endParaRPr lang="fr-FR"/>
        </a:p>
      </dgm:t>
    </dgm:pt>
    <dgm:pt modelId="{52F8503B-E43A-CD4A-B891-71ABD4FE9817}">
      <dgm:prSet phldrT="[Texte]"/>
      <dgm:spPr>
        <a:solidFill>
          <a:srgbClr val="FF6600"/>
        </a:solidFill>
      </dgm:spPr>
      <dgm:t>
        <a:bodyPr/>
        <a:lstStyle/>
        <a:p>
          <a:r>
            <a:rPr lang="fr-FR" dirty="0">
              <a:solidFill>
                <a:srgbClr val="000000"/>
              </a:solidFill>
            </a:rPr>
            <a:t>Diagnostic</a:t>
          </a:r>
        </a:p>
      </dgm:t>
    </dgm:pt>
    <dgm:pt modelId="{B514D3ED-C43A-6041-AE89-0FDD1CFB7C0C}" type="parTrans" cxnId="{AE50A73D-A65D-2D44-ADCF-41B58349D391}">
      <dgm:prSet/>
      <dgm:spPr/>
      <dgm:t>
        <a:bodyPr/>
        <a:lstStyle/>
        <a:p>
          <a:endParaRPr lang="fr-FR"/>
        </a:p>
      </dgm:t>
    </dgm:pt>
    <dgm:pt modelId="{7699D559-9799-F641-9668-E2F031BD804E}" type="sibTrans" cxnId="{AE50A73D-A65D-2D44-ADCF-41B58349D391}">
      <dgm:prSet/>
      <dgm:spPr/>
      <dgm:t>
        <a:bodyPr/>
        <a:lstStyle/>
        <a:p>
          <a:endParaRPr lang="fr-FR"/>
        </a:p>
      </dgm:t>
    </dgm:pt>
    <dgm:pt modelId="{260B9380-DBA5-C241-94A4-B870478B7C01}">
      <dgm:prSet phldrT="[Texte]"/>
      <dgm:spPr>
        <a:solidFill>
          <a:srgbClr val="BFBFBF"/>
        </a:solidFill>
      </dgm:spPr>
      <dgm:t>
        <a:bodyPr/>
        <a:lstStyle/>
        <a:p>
          <a:r>
            <a:rPr lang="fr-FR" dirty="0">
              <a:solidFill>
                <a:schemeClr val="bg1"/>
              </a:solidFill>
            </a:rPr>
            <a:t>Identité corporelle</a:t>
          </a:r>
        </a:p>
      </dgm:t>
    </dgm:pt>
    <dgm:pt modelId="{D01A1350-78BA-2E44-8E7C-838B7D1E8236}" type="parTrans" cxnId="{4077C015-3CDE-8E4F-9E56-7867B228F13D}">
      <dgm:prSet/>
      <dgm:spPr/>
      <dgm:t>
        <a:bodyPr/>
        <a:lstStyle/>
        <a:p>
          <a:endParaRPr lang="fr-FR"/>
        </a:p>
      </dgm:t>
    </dgm:pt>
    <dgm:pt modelId="{9BDB6325-98D9-314B-93A0-FA15129B9900}" type="sibTrans" cxnId="{4077C015-3CDE-8E4F-9E56-7867B228F13D}">
      <dgm:prSet/>
      <dgm:spPr/>
      <dgm:t>
        <a:bodyPr/>
        <a:lstStyle/>
        <a:p>
          <a:endParaRPr lang="fr-FR"/>
        </a:p>
      </dgm:t>
    </dgm:pt>
    <dgm:pt modelId="{EF94E83B-983A-D34E-9198-0598AB6F3493}">
      <dgm:prSet phldrT="[Texte]"/>
      <dgm:spPr>
        <a:solidFill>
          <a:srgbClr val="FF0000"/>
        </a:solidFill>
      </dgm:spPr>
      <dgm:t>
        <a:bodyPr/>
        <a:lstStyle/>
        <a:p>
          <a:r>
            <a:rPr lang="fr-FR" dirty="0">
              <a:solidFill>
                <a:srgbClr val="FFFFFF"/>
              </a:solidFill>
            </a:rPr>
            <a:t>Médecin</a:t>
          </a:r>
        </a:p>
      </dgm:t>
    </dgm:pt>
    <dgm:pt modelId="{AFB49989-2608-CF40-BAEA-CD4DA142615C}" type="parTrans" cxnId="{CECA9C81-6659-A246-9289-727C927EE3F7}">
      <dgm:prSet/>
      <dgm:spPr/>
      <dgm:t>
        <a:bodyPr/>
        <a:lstStyle/>
        <a:p>
          <a:endParaRPr lang="fr-FR"/>
        </a:p>
      </dgm:t>
    </dgm:pt>
    <dgm:pt modelId="{17C4BF8B-4E22-7540-AB8D-71D3CA8C09BA}" type="sibTrans" cxnId="{CECA9C81-6659-A246-9289-727C927EE3F7}">
      <dgm:prSet/>
      <dgm:spPr/>
      <dgm:t>
        <a:bodyPr/>
        <a:lstStyle/>
        <a:p>
          <a:endParaRPr lang="fr-FR"/>
        </a:p>
      </dgm:t>
    </dgm:pt>
    <dgm:pt modelId="{C24FAE9C-8836-A74F-8997-BDFA9DC4E94E}">
      <dgm:prSet phldrT="[Texte]"/>
      <dgm:spPr>
        <a:solidFill>
          <a:srgbClr val="FF6600"/>
        </a:solidFill>
      </dgm:spPr>
      <dgm:t>
        <a:bodyPr/>
        <a:lstStyle/>
        <a:p>
          <a:endParaRPr lang="fr-FR" dirty="0">
            <a:solidFill>
              <a:srgbClr val="000000"/>
            </a:solidFill>
          </a:endParaRPr>
        </a:p>
      </dgm:t>
    </dgm:pt>
    <dgm:pt modelId="{7316A3A6-FE02-044E-98CB-53421D317E18}" type="parTrans" cxnId="{FEE2D069-124D-0148-AC4E-BB37FB2E9967}">
      <dgm:prSet/>
      <dgm:spPr/>
      <dgm:t>
        <a:bodyPr/>
        <a:lstStyle/>
        <a:p>
          <a:endParaRPr lang="fr-FR"/>
        </a:p>
      </dgm:t>
    </dgm:pt>
    <dgm:pt modelId="{F38A9A79-904C-E140-8283-2A01048643AB}" type="sibTrans" cxnId="{FEE2D069-124D-0148-AC4E-BB37FB2E9967}">
      <dgm:prSet/>
      <dgm:spPr/>
      <dgm:t>
        <a:bodyPr/>
        <a:lstStyle/>
        <a:p>
          <a:endParaRPr lang="fr-FR"/>
        </a:p>
      </dgm:t>
    </dgm:pt>
    <dgm:pt modelId="{E066DEE6-BA6D-B947-9F30-31AC90BCC8DF}">
      <dgm:prSet phldrT="[Texte]"/>
      <dgm:spPr>
        <a:solidFill>
          <a:srgbClr val="FFFF00"/>
        </a:solidFill>
      </dgm:spPr>
      <dgm:t>
        <a:bodyPr/>
        <a:lstStyle/>
        <a:p>
          <a:r>
            <a:rPr lang="fr-FR" dirty="0">
              <a:solidFill>
                <a:srgbClr val="000000"/>
              </a:solidFill>
            </a:rPr>
            <a:t>Examens complémentaires généraux</a:t>
          </a:r>
        </a:p>
      </dgm:t>
    </dgm:pt>
    <dgm:pt modelId="{1BC23D30-9D9B-B64C-921C-4BD552A32262}" type="parTrans" cxnId="{A0C50A1D-AB44-744E-A0C8-6B6940B7B174}">
      <dgm:prSet/>
      <dgm:spPr/>
      <dgm:t>
        <a:bodyPr/>
        <a:lstStyle/>
        <a:p>
          <a:endParaRPr lang="en-US"/>
        </a:p>
      </dgm:t>
    </dgm:pt>
    <dgm:pt modelId="{DA18A7B0-92B3-6B4C-9E74-1AA21A812D24}" type="sibTrans" cxnId="{A0C50A1D-AB44-744E-A0C8-6B6940B7B174}">
      <dgm:prSet/>
      <dgm:spPr/>
      <dgm:t>
        <a:bodyPr/>
        <a:lstStyle/>
        <a:p>
          <a:endParaRPr lang="en-US"/>
        </a:p>
      </dgm:t>
    </dgm:pt>
    <dgm:pt modelId="{03A84EAB-C9C6-E34B-8582-F9F3318EB742}">
      <dgm:prSet phldrT="[Texte]"/>
      <dgm:spPr>
        <a:solidFill>
          <a:srgbClr val="FFFF00"/>
        </a:solidFill>
        <a:ln>
          <a:noFill/>
        </a:ln>
      </dgm:spPr>
      <dgm:t>
        <a:bodyPr/>
        <a:lstStyle/>
        <a:p>
          <a:r>
            <a:rPr lang="fr-FR" dirty="0">
              <a:solidFill>
                <a:srgbClr val="000000"/>
              </a:solidFill>
            </a:rPr>
            <a:t>Examens complémentaires ciblés</a:t>
          </a:r>
        </a:p>
      </dgm:t>
    </dgm:pt>
    <dgm:pt modelId="{DC7CB26B-71B9-6F4E-BF7E-2099A76F314F}" type="parTrans" cxnId="{1B4CF75C-C90E-E74B-AC25-AD56EB615F06}">
      <dgm:prSet/>
      <dgm:spPr/>
      <dgm:t>
        <a:bodyPr/>
        <a:lstStyle/>
        <a:p>
          <a:endParaRPr lang="en-US"/>
        </a:p>
      </dgm:t>
    </dgm:pt>
    <dgm:pt modelId="{C1B36808-3EB1-4040-8488-1C9A63081B50}" type="sibTrans" cxnId="{1B4CF75C-C90E-E74B-AC25-AD56EB615F06}">
      <dgm:prSet/>
      <dgm:spPr/>
      <dgm:t>
        <a:bodyPr/>
        <a:lstStyle/>
        <a:p>
          <a:endParaRPr lang="en-US"/>
        </a:p>
      </dgm:t>
    </dgm:pt>
    <dgm:pt modelId="{33A7F301-145A-8546-84FD-415C3C9DC4B2}">
      <dgm:prSet phldrT="[Texte]"/>
      <dgm:spPr>
        <a:solidFill>
          <a:srgbClr val="FF0000"/>
        </a:solidFill>
      </dgm:spPr>
      <dgm:t>
        <a:bodyPr/>
        <a:lstStyle/>
        <a:p>
          <a:r>
            <a:rPr lang="fr-FR" dirty="0">
              <a:solidFill>
                <a:srgbClr val="FFFFFF"/>
              </a:solidFill>
            </a:rPr>
            <a:t>Médecin</a:t>
          </a:r>
          <a:endParaRPr lang="fr-FR" dirty="0">
            <a:solidFill>
              <a:srgbClr val="000000"/>
            </a:solidFill>
          </a:endParaRPr>
        </a:p>
      </dgm:t>
    </dgm:pt>
    <dgm:pt modelId="{C3DE7568-465C-A04D-8B02-9693BE94CC4A}" type="parTrans" cxnId="{B3DBF5EB-85A4-074D-9607-A39F9B34BBA7}">
      <dgm:prSet/>
      <dgm:spPr/>
      <dgm:t>
        <a:bodyPr/>
        <a:lstStyle/>
        <a:p>
          <a:endParaRPr lang="en-US"/>
        </a:p>
      </dgm:t>
    </dgm:pt>
    <dgm:pt modelId="{89D2B827-59D3-BF4C-8FA3-9F1FFE5A5D9E}" type="sibTrans" cxnId="{B3DBF5EB-85A4-074D-9607-A39F9B34BBA7}">
      <dgm:prSet/>
      <dgm:spPr/>
      <dgm:t>
        <a:bodyPr/>
        <a:lstStyle/>
        <a:p>
          <a:endParaRPr lang="en-US"/>
        </a:p>
      </dgm:t>
    </dgm:pt>
    <dgm:pt modelId="{DD4AC35B-C877-314A-B16F-A1C2148DB11B}">
      <dgm:prSet phldrT="[Texte]"/>
      <dgm:spPr>
        <a:solidFill>
          <a:srgbClr val="FF6600"/>
        </a:solidFill>
        <a:ln>
          <a:solidFill>
            <a:srgbClr val="FF0000"/>
          </a:solidFill>
        </a:ln>
      </dgm:spPr>
      <dgm:t>
        <a:bodyPr/>
        <a:lstStyle/>
        <a:p>
          <a:r>
            <a:rPr lang="fr-FR" dirty="0">
              <a:solidFill>
                <a:srgbClr val="000000"/>
              </a:solidFill>
            </a:rPr>
            <a:t>Traitement</a:t>
          </a:r>
        </a:p>
      </dgm:t>
    </dgm:pt>
    <dgm:pt modelId="{74245BE4-D128-A742-B7F1-B324DFD30C95}" type="parTrans" cxnId="{D8CB3C39-F8F1-4D4E-86CB-6D71B1577441}">
      <dgm:prSet/>
      <dgm:spPr/>
      <dgm:t>
        <a:bodyPr/>
        <a:lstStyle/>
        <a:p>
          <a:endParaRPr lang="en-US"/>
        </a:p>
      </dgm:t>
    </dgm:pt>
    <dgm:pt modelId="{5C5ADDBE-149B-3146-B77C-29417D22B4B3}" type="sibTrans" cxnId="{D8CB3C39-F8F1-4D4E-86CB-6D71B1577441}">
      <dgm:prSet/>
      <dgm:spPr/>
      <dgm:t>
        <a:bodyPr/>
        <a:lstStyle/>
        <a:p>
          <a:endParaRPr lang="en-US"/>
        </a:p>
      </dgm:t>
    </dgm:pt>
    <dgm:pt modelId="{D5794C9D-9532-3449-8E3C-740BAF176C0A}">
      <dgm:prSet phldrT="[Texte]"/>
      <dgm:spPr>
        <a:solidFill>
          <a:srgbClr val="FF0000"/>
        </a:solidFill>
        <a:ln>
          <a:solidFill>
            <a:srgbClr val="FF0000"/>
          </a:solidFill>
        </a:ln>
      </dgm:spPr>
      <dgm:t>
        <a:bodyPr/>
        <a:lstStyle/>
        <a:p>
          <a:r>
            <a:rPr lang="fr-FR" dirty="0">
              <a:solidFill>
                <a:srgbClr val="FFFFFF"/>
              </a:solidFill>
            </a:rPr>
            <a:t>Médecin</a:t>
          </a:r>
        </a:p>
      </dgm:t>
    </dgm:pt>
    <dgm:pt modelId="{3422EBFB-E1C5-5540-B28B-111F8BBC7E36}" type="parTrans" cxnId="{1CFB9B86-0A59-2347-9D0B-FB4118AD153C}">
      <dgm:prSet/>
      <dgm:spPr/>
      <dgm:t>
        <a:bodyPr/>
        <a:lstStyle/>
        <a:p>
          <a:endParaRPr lang="en-US"/>
        </a:p>
      </dgm:t>
    </dgm:pt>
    <dgm:pt modelId="{17702F71-FFCD-E846-A0D4-AAA3CB0258C5}" type="sibTrans" cxnId="{1CFB9B86-0A59-2347-9D0B-FB4118AD153C}">
      <dgm:prSet/>
      <dgm:spPr/>
      <dgm:t>
        <a:bodyPr/>
        <a:lstStyle/>
        <a:p>
          <a:endParaRPr lang="en-US"/>
        </a:p>
      </dgm:t>
    </dgm:pt>
    <dgm:pt modelId="{7C5D7B4A-77B8-8C43-B7E7-4ACD8D11F339}">
      <dgm:prSet phldrT="[Texte]"/>
      <dgm:spPr>
        <a:solidFill>
          <a:srgbClr val="FF6600"/>
        </a:solidFill>
        <a:ln>
          <a:solidFill>
            <a:srgbClr val="FF0000"/>
          </a:solidFill>
        </a:ln>
      </dgm:spPr>
      <dgm:t>
        <a:bodyPr/>
        <a:lstStyle/>
        <a:p>
          <a:endParaRPr lang="fr-FR" dirty="0">
            <a:solidFill>
              <a:srgbClr val="000000"/>
            </a:solidFill>
          </a:endParaRPr>
        </a:p>
      </dgm:t>
    </dgm:pt>
    <dgm:pt modelId="{E0831C9D-F49F-FB4F-8FB1-F5036DDEC5FC}" type="parTrans" cxnId="{EBE6354E-D63E-C345-8FAD-90E38AF9B8A7}">
      <dgm:prSet/>
      <dgm:spPr/>
      <dgm:t>
        <a:bodyPr/>
        <a:lstStyle/>
        <a:p>
          <a:endParaRPr lang="en-US"/>
        </a:p>
      </dgm:t>
    </dgm:pt>
    <dgm:pt modelId="{834499DD-5E4E-8347-A93E-81A81B8356B8}" type="sibTrans" cxnId="{EBE6354E-D63E-C345-8FAD-90E38AF9B8A7}">
      <dgm:prSet/>
      <dgm:spPr/>
      <dgm:t>
        <a:bodyPr/>
        <a:lstStyle/>
        <a:p>
          <a:endParaRPr lang="en-US"/>
        </a:p>
      </dgm:t>
    </dgm:pt>
    <dgm:pt modelId="{0BD54F2A-7CB7-2A4F-8626-2FFF40DB1D70}" type="pres">
      <dgm:prSet presAssocID="{0ABF3206-B977-DB43-907F-3FC8A86E65E6}" presName="diagram" presStyleCnt="0">
        <dgm:presLayoutVars>
          <dgm:chPref val="1"/>
          <dgm:dir/>
          <dgm:animOne val="branch"/>
          <dgm:animLvl val="lvl"/>
          <dgm:resizeHandles val="exact"/>
        </dgm:presLayoutVars>
      </dgm:prSet>
      <dgm:spPr/>
    </dgm:pt>
    <dgm:pt modelId="{0081648E-A7A1-FC49-938C-920808FAC2C1}" type="pres">
      <dgm:prSet presAssocID="{E8E9D132-5D86-7A4C-92B8-C901B884E177}" presName="root1" presStyleCnt="0"/>
      <dgm:spPr/>
    </dgm:pt>
    <dgm:pt modelId="{6ADE4ACE-0D37-0442-95EA-D6D0B3BD5D31}" type="pres">
      <dgm:prSet presAssocID="{E8E9D132-5D86-7A4C-92B8-C901B884E177}" presName="LevelOneTextNode" presStyleLbl="node0" presStyleIdx="0" presStyleCnt="1">
        <dgm:presLayoutVars>
          <dgm:chPref val="3"/>
        </dgm:presLayoutVars>
      </dgm:prSet>
      <dgm:spPr/>
    </dgm:pt>
    <dgm:pt modelId="{29E6BCD8-98BE-4146-9B95-A6C0EB9D5081}" type="pres">
      <dgm:prSet presAssocID="{E8E9D132-5D86-7A4C-92B8-C901B884E177}" presName="level2hierChild" presStyleCnt="0"/>
      <dgm:spPr/>
    </dgm:pt>
    <dgm:pt modelId="{F34B06E4-3A24-3E46-AE25-710362603D7B}" type="pres">
      <dgm:prSet presAssocID="{D5554247-A564-4F4F-86CD-E5E0B475E97B}" presName="conn2-1" presStyleLbl="parChTrans1D2" presStyleIdx="0" presStyleCnt="1"/>
      <dgm:spPr/>
    </dgm:pt>
    <dgm:pt modelId="{D31AF6F2-A0B9-5E4F-A89A-B5165637094E}" type="pres">
      <dgm:prSet presAssocID="{D5554247-A564-4F4F-86CD-E5E0B475E97B}" presName="connTx" presStyleLbl="parChTrans1D2" presStyleIdx="0" presStyleCnt="1"/>
      <dgm:spPr/>
    </dgm:pt>
    <dgm:pt modelId="{973DEA5F-BA05-5F4B-BCE6-27982A98AFA9}" type="pres">
      <dgm:prSet presAssocID="{443A5C09-2F19-C340-9D71-1D2A840D0742}" presName="root2" presStyleCnt="0"/>
      <dgm:spPr/>
    </dgm:pt>
    <dgm:pt modelId="{0152D400-A943-8649-8235-3D5B4E5BBD30}" type="pres">
      <dgm:prSet presAssocID="{443A5C09-2F19-C340-9D71-1D2A840D0742}" presName="LevelTwoTextNode" presStyleLbl="node2" presStyleIdx="0" presStyleCnt="1">
        <dgm:presLayoutVars>
          <dgm:chPref val="3"/>
        </dgm:presLayoutVars>
      </dgm:prSet>
      <dgm:spPr/>
    </dgm:pt>
    <dgm:pt modelId="{D5EA3A71-CA36-EF4F-B9F3-D9A7B8AF7EB7}" type="pres">
      <dgm:prSet presAssocID="{443A5C09-2F19-C340-9D71-1D2A840D0742}" presName="level3hierChild" presStyleCnt="0"/>
      <dgm:spPr/>
    </dgm:pt>
    <dgm:pt modelId="{05F03A45-ED3A-594A-B2F9-B732594BCA8B}" type="pres">
      <dgm:prSet presAssocID="{2E042D59-1DCC-0B48-9549-1601FF1F84D2}" presName="conn2-1" presStyleLbl="parChTrans1D3" presStyleIdx="0" presStyleCnt="2"/>
      <dgm:spPr/>
    </dgm:pt>
    <dgm:pt modelId="{82F9D95F-7369-C44B-AFA9-16B692DCA03C}" type="pres">
      <dgm:prSet presAssocID="{2E042D59-1DCC-0B48-9549-1601FF1F84D2}" presName="connTx" presStyleLbl="parChTrans1D3" presStyleIdx="0" presStyleCnt="2"/>
      <dgm:spPr/>
    </dgm:pt>
    <dgm:pt modelId="{206C7F5D-B944-E944-A986-BB8C1DE29E06}" type="pres">
      <dgm:prSet presAssocID="{335614F9-5075-EE4A-ADDA-445A0FF3E7D1}" presName="root2" presStyleCnt="0"/>
      <dgm:spPr/>
    </dgm:pt>
    <dgm:pt modelId="{4526C1A6-81AE-3A43-98DC-723CA1E49545}" type="pres">
      <dgm:prSet presAssocID="{335614F9-5075-EE4A-ADDA-445A0FF3E7D1}" presName="LevelTwoTextNode" presStyleLbl="node3" presStyleIdx="0" presStyleCnt="2">
        <dgm:presLayoutVars>
          <dgm:chPref val="3"/>
        </dgm:presLayoutVars>
      </dgm:prSet>
      <dgm:spPr/>
    </dgm:pt>
    <dgm:pt modelId="{EA1B9892-19E6-0E44-9AD3-3B815E4C6971}" type="pres">
      <dgm:prSet presAssocID="{335614F9-5075-EE4A-ADDA-445A0FF3E7D1}" presName="level3hierChild" presStyleCnt="0"/>
      <dgm:spPr/>
    </dgm:pt>
    <dgm:pt modelId="{3D7A8DA2-823A-8A40-9EDC-9B96B1781133}" type="pres">
      <dgm:prSet presAssocID="{A0F158D0-CDBF-E04D-94A6-093D6C500D9E}" presName="conn2-1" presStyleLbl="parChTrans1D4" presStyleIdx="0" presStyleCnt="16"/>
      <dgm:spPr/>
    </dgm:pt>
    <dgm:pt modelId="{8C33CB25-5F6F-A842-AF73-46A332A4EE9C}" type="pres">
      <dgm:prSet presAssocID="{A0F158D0-CDBF-E04D-94A6-093D6C500D9E}" presName="connTx" presStyleLbl="parChTrans1D4" presStyleIdx="0" presStyleCnt="16"/>
      <dgm:spPr/>
    </dgm:pt>
    <dgm:pt modelId="{9200860A-E607-A34B-8B08-98D51AFD9F90}" type="pres">
      <dgm:prSet presAssocID="{DA6AFFB7-88EE-5048-B60E-8BAE53F951AF}" presName="root2" presStyleCnt="0"/>
      <dgm:spPr/>
    </dgm:pt>
    <dgm:pt modelId="{CBE1F7A9-9B3B-884D-834D-E1106BF570F4}" type="pres">
      <dgm:prSet presAssocID="{DA6AFFB7-88EE-5048-B60E-8BAE53F951AF}" presName="LevelTwoTextNode" presStyleLbl="node4" presStyleIdx="0" presStyleCnt="16">
        <dgm:presLayoutVars>
          <dgm:chPref val="3"/>
        </dgm:presLayoutVars>
      </dgm:prSet>
      <dgm:spPr/>
    </dgm:pt>
    <dgm:pt modelId="{DBD8C395-EC11-6F4A-A997-F45E66E095D9}" type="pres">
      <dgm:prSet presAssocID="{DA6AFFB7-88EE-5048-B60E-8BAE53F951AF}" presName="level3hierChild" presStyleCnt="0"/>
      <dgm:spPr/>
    </dgm:pt>
    <dgm:pt modelId="{F1A13824-B660-E940-BAC8-E9AAEE763048}" type="pres">
      <dgm:prSet presAssocID="{918BC8F4-4BF3-014E-BF98-5695F1FF7A39}" presName="conn2-1" presStyleLbl="parChTrans1D4" presStyleIdx="1" presStyleCnt="16"/>
      <dgm:spPr/>
    </dgm:pt>
    <dgm:pt modelId="{1F367F62-E768-524B-AEEF-37131DB1513D}" type="pres">
      <dgm:prSet presAssocID="{918BC8F4-4BF3-014E-BF98-5695F1FF7A39}" presName="connTx" presStyleLbl="parChTrans1D4" presStyleIdx="1" presStyleCnt="16"/>
      <dgm:spPr/>
    </dgm:pt>
    <dgm:pt modelId="{70CB8027-B051-4840-B0EB-E0D94A1D4096}" type="pres">
      <dgm:prSet presAssocID="{342CE554-5A74-6340-8368-26D5F45FD2FD}" presName="root2" presStyleCnt="0"/>
      <dgm:spPr/>
    </dgm:pt>
    <dgm:pt modelId="{AC332B27-CED2-DD43-8927-9C9F559E660C}" type="pres">
      <dgm:prSet presAssocID="{342CE554-5A74-6340-8368-26D5F45FD2FD}" presName="LevelTwoTextNode" presStyleLbl="node4" presStyleIdx="1" presStyleCnt="16">
        <dgm:presLayoutVars>
          <dgm:chPref val="3"/>
        </dgm:presLayoutVars>
      </dgm:prSet>
      <dgm:spPr/>
    </dgm:pt>
    <dgm:pt modelId="{7F789F7E-0C18-884A-A214-5B39B5EB7AAC}" type="pres">
      <dgm:prSet presAssocID="{342CE554-5A74-6340-8368-26D5F45FD2FD}" presName="level3hierChild" presStyleCnt="0"/>
      <dgm:spPr/>
    </dgm:pt>
    <dgm:pt modelId="{538732D7-E064-9E40-BAD1-2C11D6EC210E}" type="pres">
      <dgm:prSet presAssocID="{07C66727-66F2-B848-BAAD-CA98CA6F15A5}" presName="conn2-1" presStyleLbl="parChTrans1D4" presStyleIdx="2" presStyleCnt="16"/>
      <dgm:spPr/>
    </dgm:pt>
    <dgm:pt modelId="{5DD9DB57-8A04-0B45-A419-3B60BB5EF547}" type="pres">
      <dgm:prSet presAssocID="{07C66727-66F2-B848-BAAD-CA98CA6F15A5}" presName="connTx" presStyleLbl="parChTrans1D4" presStyleIdx="2" presStyleCnt="16"/>
      <dgm:spPr/>
    </dgm:pt>
    <dgm:pt modelId="{4ADD7105-393F-5842-9A83-1F890DB43D28}" type="pres">
      <dgm:prSet presAssocID="{967440E5-5832-8943-8564-C7714E71773C}" presName="root2" presStyleCnt="0"/>
      <dgm:spPr/>
    </dgm:pt>
    <dgm:pt modelId="{7DB6120C-B1EC-CE45-954A-A05ED6E08B93}" type="pres">
      <dgm:prSet presAssocID="{967440E5-5832-8943-8564-C7714E71773C}" presName="LevelTwoTextNode" presStyleLbl="node4" presStyleIdx="2" presStyleCnt="16">
        <dgm:presLayoutVars>
          <dgm:chPref val="3"/>
        </dgm:presLayoutVars>
      </dgm:prSet>
      <dgm:spPr/>
    </dgm:pt>
    <dgm:pt modelId="{FAA44570-568E-3F4A-BC84-C5776509435A}" type="pres">
      <dgm:prSet presAssocID="{967440E5-5832-8943-8564-C7714E71773C}" presName="level3hierChild" presStyleCnt="0"/>
      <dgm:spPr/>
    </dgm:pt>
    <dgm:pt modelId="{8AC220AB-4BE8-564A-A7BE-1CD57E3CBF69}" type="pres">
      <dgm:prSet presAssocID="{C3DE7568-465C-A04D-8B02-9693BE94CC4A}" presName="conn2-1" presStyleLbl="parChTrans1D4" presStyleIdx="3" presStyleCnt="16"/>
      <dgm:spPr/>
    </dgm:pt>
    <dgm:pt modelId="{8D42FC49-FCCC-2E4F-8C32-16D457347768}" type="pres">
      <dgm:prSet presAssocID="{C3DE7568-465C-A04D-8B02-9693BE94CC4A}" presName="connTx" presStyleLbl="parChTrans1D4" presStyleIdx="3" presStyleCnt="16"/>
      <dgm:spPr/>
    </dgm:pt>
    <dgm:pt modelId="{3C0B05E7-A371-E241-BCDA-8961586BB526}" type="pres">
      <dgm:prSet presAssocID="{33A7F301-145A-8546-84FD-415C3C9DC4B2}" presName="root2" presStyleCnt="0"/>
      <dgm:spPr/>
    </dgm:pt>
    <dgm:pt modelId="{820A24D7-627B-1545-ABA8-A838775958BD}" type="pres">
      <dgm:prSet presAssocID="{33A7F301-145A-8546-84FD-415C3C9DC4B2}" presName="LevelTwoTextNode" presStyleLbl="node4" presStyleIdx="3" presStyleCnt="16">
        <dgm:presLayoutVars>
          <dgm:chPref val="3"/>
        </dgm:presLayoutVars>
      </dgm:prSet>
      <dgm:spPr/>
    </dgm:pt>
    <dgm:pt modelId="{C1FBBA48-419B-1148-843B-B0B43966C47E}" type="pres">
      <dgm:prSet presAssocID="{33A7F301-145A-8546-84FD-415C3C9DC4B2}" presName="level3hierChild" presStyleCnt="0"/>
      <dgm:spPr/>
    </dgm:pt>
    <dgm:pt modelId="{D39823F4-9D10-D947-B834-9C39610C6618}" type="pres">
      <dgm:prSet presAssocID="{1BC23D30-9D9B-B64C-921C-4BD552A32262}" presName="conn2-1" presStyleLbl="parChTrans1D4" presStyleIdx="4" presStyleCnt="16"/>
      <dgm:spPr/>
    </dgm:pt>
    <dgm:pt modelId="{D3CCA015-9032-1B4A-A11B-19439E4D5F1E}" type="pres">
      <dgm:prSet presAssocID="{1BC23D30-9D9B-B64C-921C-4BD552A32262}" presName="connTx" presStyleLbl="parChTrans1D4" presStyleIdx="4" presStyleCnt="16"/>
      <dgm:spPr/>
    </dgm:pt>
    <dgm:pt modelId="{9F5457A1-1892-A442-B184-9004F794B082}" type="pres">
      <dgm:prSet presAssocID="{E066DEE6-BA6D-B947-9F30-31AC90BCC8DF}" presName="root2" presStyleCnt="0"/>
      <dgm:spPr/>
    </dgm:pt>
    <dgm:pt modelId="{3000A916-0623-6F4D-A8FF-9B349543B31B}" type="pres">
      <dgm:prSet presAssocID="{E066DEE6-BA6D-B947-9F30-31AC90BCC8DF}" presName="LevelTwoTextNode" presStyleLbl="node4" presStyleIdx="4" presStyleCnt="16">
        <dgm:presLayoutVars>
          <dgm:chPref val="3"/>
        </dgm:presLayoutVars>
      </dgm:prSet>
      <dgm:spPr/>
    </dgm:pt>
    <dgm:pt modelId="{D3BA8E04-F60A-4D4D-953E-0DCBBAEDC86B}" type="pres">
      <dgm:prSet presAssocID="{E066DEE6-BA6D-B947-9F30-31AC90BCC8DF}" presName="level3hierChild" presStyleCnt="0"/>
      <dgm:spPr/>
    </dgm:pt>
    <dgm:pt modelId="{493F5136-B6E5-804D-A38E-AF579AFBC4B4}" type="pres">
      <dgm:prSet presAssocID="{B3FFB5B9-9224-8D45-B09F-F7FA002F497B}" presName="conn2-1" presStyleLbl="parChTrans1D4" presStyleIdx="5" presStyleCnt="16"/>
      <dgm:spPr/>
    </dgm:pt>
    <dgm:pt modelId="{A070292D-552E-1F40-BD33-A162D6A52636}" type="pres">
      <dgm:prSet presAssocID="{B3FFB5B9-9224-8D45-B09F-F7FA002F497B}" presName="connTx" presStyleLbl="parChTrans1D4" presStyleIdx="5" presStyleCnt="16"/>
      <dgm:spPr/>
    </dgm:pt>
    <dgm:pt modelId="{0AB92424-3853-654C-820A-B495575B4FF7}" type="pres">
      <dgm:prSet presAssocID="{D012ADF3-B566-1843-BAD5-3AEE998204BF}" presName="root2" presStyleCnt="0"/>
      <dgm:spPr/>
    </dgm:pt>
    <dgm:pt modelId="{9D8953BC-D004-5147-9731-893BB63A072A}" type="pres">
      <dgm:prSet presAssocID="{D012ADF3-B566-1843-BAD5-3AEE998204BF}" presName="LevelTwoTextNode" presStyleLbl="node4" presStyleIdx="5" presStyleCnt="16">
        <dgm:presLayoutVars>
          <dgm:chPref val="3"/>
        </dgm:presLayoutVars>
      </dgm:prSet>
      <dgm:spPr/>
    </dgm:pt>
    <dgm:pt modelId="{7B0ECC66-8FC6-7D4B-B2BD-0FDC445B1E3F}" type="pres">
      <dgm:prSet presAssocID="{D012ADF3-B566-1843-BAD5-3AEE998204BF}" presName="level3hierChild" presStyleCnt="0"/>
      <dgm:spPr/>
    </dgm:pt>
    <dgm:pt modelId="{E316459A-7E45-A84D-8488-CFC066D2F4F8}" type="pres">
      <dgm:prSet presAssocID="{B514D3ED-C43A-6041-AE89-0FDD1CFB7C0C}" presName="conn2-1" presStyleLbl="parChTrans1D4" presStyleIdx="6" presStyleCnt="16"/>
      <dgm:spPr/>
    </dgm:pt>
    <dgm:pt modelId="{ED0C0A3D-C21B-0A44-832C-7F83881D4A9F}" type="pres">
      <dgm:prSet presAssocID="{B514D3ED-C43A-6041-AE89-0FDD1CFB7C0C}" presName="connTx" presStyleLbl="parChTrans1D4" presStyleIdx="6" presStyleCnt="16"/>
      <dgm:spPr/>
    </dgm:pt>
    <dgm:pt modelId="{1D06B069-34E2-D041-A46A-612B2EE0159A}" type="pres">
      <dgm:prSet presAssocID="{52F8503B-E43A-CD4A-B891-71ABD4FE9817}" presName="root2" presStyleCnt="0"/>
      <dgm:spPr/>
    </dgm:pt>
    <dgm:pt modelId="{BDD8C1F0-0D1D-2040-B9FA-53955769E544}" type="pres">
      <dgm:prSet presAssocID="{52F8503B-E43A-CD4A-B891-71ABD4FE9817}" presName="LevelTwoTextNode" presStyleLbl="node4" presStyleIdx="6" presStyleCnt="16">
        <dgm:presLayoutVars>
          <dgm:chPref val="3"/>
        </dgm:presLayoutVars>
      </dgm:prSet>
      <dgm:spPr/>
    </dgm:pt>
    <dgm:pt modelId="{1F5FA66B-80A3-5B4C-BFDB-B824B5F4F7A0}" type="pres">
      <dgm:prSet presAssocID="{52F8503B-E43A-CD4A-B891-71ABD4FE9817}" presName="level3hierChild" presStyleCnt="0"/>
      <dgm:spPr/>
    </dgm:pt>
    <dgm:pt modelId="{C4DE7DA8-3499-5243-9871-E02A7E6651B3}" type="pres">
      <dgm:prSet presAssocID="{7316A3A6-FE02-044E-98CB-53421D317E18}" presName="conn2-1" presStyleLbl="parChTrans1D4" presStyleIdx="7" presStyleCnt="16"/>
      <dgm:spPr/>
    </dgm:pt>
    <dgm:pt modelId="{5770FE5C-617A-5243-9D97-DBC5C3FEBF45}" type="pres">
      <dgm:prSet presAssocID="{7316A3A6-FE02-044E-98CB-53421D317E18}" presName="connTx" presStyleLbl="parChTrans1D4" presStyleIdx="7" presStyleCnt="16"/>
      <dgm:spPr/>
    </dgm:pt>
    <dgm:pt modelId="{09763B4C-1D21-8F47-9251-8E2A5193AB23}" type="pres">
      <dgm:prSet presAssocID="{C24FAE9C-8836-A74F-8997-BDFA9DC4E94E}" presName="root2" presStyleCnt="0"/>
      <dgm:spPr/>
    </dgm:pt>
    <dgm:pt modelId="{0CFBFB32-857D-9C47-B2CA-79A1BEE332B4}" type="pres">
      <dgm:prSet presAssocID="{C24FAE9C-8836-A74F-8997-BDFA9DC4E94E}" presName="LevelTwoTextNode" presStyleLbl="node4" presStyleIdx="7" presStyleCnt="16">
        <dgm:presLayoutVars>
          <dgm:chPref val="3"/>
        </dgm:presLayoutVars>
      </dgm:prSet>
      <dgm:spPr/>
    </dgm:pt>
    <dgm:pt modelId="{8249B5F9-D869-384F-BD9E-CB6F787483F0}" type="pres">
      <dgm:prSet presAssocID="{C24FAE9C-8836-A74F-8997-BDFA9DC4E94E}" presName="level3hierChild" presStyleCnt="0"/>
      <dgm:spPr/>
    </dgm:pt>
    <dgm:pt modelId="{2DBEC669-9B30-3C42-980F-7C8447811044}" type="pres">
      <dgm:prSet presAssocID="{BEBE5E3E-D1FB-BE43-9CC7-59FD5F8A0FA8}" presName="conn2-1" presStyleLbl="parChTrans1D3" presStyleIdx="1" presStyleCnt="2"/>
      <dgm:spPr/>
    </dgm:pt>
    <dgm:pt modelId="{8780E2B5-E86F-3B47-8041-8CD3EDFBD3E0}" type="pres">
      <dgm:prSet presAssocID="{BEBE5E3E-D1FB-BE43-9CC7-59FD5F8A0FA8}" presName="connTx" presStyleLbl="parChTrans1D3" presStyleIdx="1" presStyleCnt="2"/>
      <dgm:spPr/>
    </dgm:pt>
    <dgm:pt modelId="{D93F7383-C9E3-294A-BC36-DA515A465890}" type="pres">
      <dgm:prSet presAssocID="{53C91837-1218-254A-9EB4-F5C3613765B1}" presName="root2" presStyleCnt="0"/>
      <dgm:spPr/>
    </dgm:pt>
    <dgm:pt modelId="{8D34E9FE-BE73-644B-A5F9-93E814421FF0}" type="pres">
      <dgm:prSet presAssocID="{53C91837-1218-254A-9EB4-F5C3613765B1}" presName="LevelTwoTextNode" presStyleLbl="node3" presStyleIdx="1" presStyleCnt="2">
        <dgm:presLayoutVars>
          <dgm:chPref val="3"/>
        </dgm:presLayoutVars>
      </dgm:prSet>
      <dgm:spPr/>
    </dgm:pt>
    <dgm:pt modelId="{B23D657E-04F0-334A-99AC-3B3EBA380E89}" type="pres">
      <dgm:prSet presAssocID="{53C91837-1218-254A-9EB4-F5C3613765B1}" presName="level3hierChild" presStyleCnt="0"/>
      <dgm:spPr/>
    </dgm:pt>
    <dgm:pt modelId="{CE14AAD3-C0A1-8A43-B389-BF19B7316D66}" type="pres">
      <dgm:prSet presAssocID="{CEA599E1-323E-1741-8799-40AE1C37C978}" presName="conn2-1" presStyleLbl="parChTrans1D4" presStyleIdx="8" presStyleCnt="16"/>
      <dgm:spPr/>
    </dgm:pt>
    <dgm:pt modelId="{2F5DBBD9-4FD1-CE43-B512-2F2CAF95FB76}" type="pres">
      <dgm:prSet presAssocID="{CEA599E1-323E-1741-8799-40AE1C37C978}" presName="connTx" presStyleLbl="parChTrans1D4" presStyleIdx="8" presStyleCnt="16"/>
      <dgm:spPr/>
    </dgm:pt>
    <dgm:pt modelId="{F806E6D9-2C6B-A34B-BD0D-BC06024D923E}" type="pres">
      <dgm:prSet presAssocID="{AAA8979A-60C6-784D-935D-452830A48C6A}" presName="root2" presStyleCnt="0"/>
      <dgm:spPr/>
    </dgm:pt>
    <dgm:pt modelId="{4ADD7121-079B-4D42-8840-D3E07D7A183D}" type="pres">
      <dgm:prSet presAssocID="{AAA8979A-60C6-784D-935D-452830A48C6A}" presName="LevelTwoTextNode" presStyleLbl="node4" presStyleIdx="8" presStyleCnt="16">
        <dgm:presLayoutVars>
          <dgm:chPref val="3"/>
        </dgm:presLayoutVars>
      </dgm:prSet>
      <dgm:spPr/>
    </dgm:pt>
    <dgm:pt modelId="{9F0CD3B8-41F8-7D4B-913B-88AEC361FD09}" type="pres">
      <dgm:prSet presAssocID="{AAA8979A-60C6-784D-935D-452830A48C6A}" presName="level3hierChild" presStyleCnt="0"/>
      <dgm:spPr/>
    </dgm:pt>
    <dgm:pt modelId="{3A1C4FCC-4B7D-0F4D-8D3F-BDCD8E2F5D18}" type="pres">
      <dgm:prSet presAssocID="{DC7CB26B-71B9-6F4E-BF7E-2099A76F314F}" presName="conn2-1" presStyleLbl="parChTrans1D4" presStyleIdx="9" presStyleCnt="16"/>
      <dgm:spPr/>
    </dgm:pt>
    <dgm:pt modelId="{C7067812-3698-324F-A99A-56D24B4707B2}" type="pres">
      <dgm:prSet presAssocID="{DC7CB26B-71B9-6F4E-BF7E-2099A76F314F}" presName="connTx" presStyleLbl="parChTrans1D4" presStyleIdx="9" presStyleCnt="16"/>
      <dgm:spPr/>
    </dgm:pt>
    <dgm:pt modelId="{83611B63-9CEC-3A4B-A26B-582846724A50}" type="pres">
      <dgm:prSet presAssocID="{03A84EAB-C9C6-E34B-8582-F9F3318EB742}" presName="root2" presStyleCnt="0"/>
      <dgm:spPr/>
    </dgm:pt>
    <dgm:pt modelId="{A7CEEE8C-60C1-FC42-91BB-DC0D69C36D01}" type="pres">
      <dgm:prSet presAssocID="{03A84EAB-C9C6-E34B-8582-F9F3318EB742}" presName="LevelTwoTextNode" presStyleLbl="node4" presStyleIdx="9" presStyleCnt="16">
        <dgm:presLayoutVars>
          <dgm:chPref val="3"/>
        </dgm:presLayoutVars>
      </dgm:prSet>
      <dgm:spPr/>
    </dgm:pt>
    <dgm:pt modelId="{32962214-D4B9-AF44-8C32-0244ADBAEB57}" type="pres">
      <dgm:prSet presAssocID="{03A84EAB-C9C6-E34B-8582-F9F3318EB742}" presName="level3hierChild" presStyleCnt="0"/>
      <dgm:spPr/>
    </dgm:pt>
    <dgm:pt modelId="{03ED4F0C-EF5F-F348-942C-172B355F9E7C}" type="pres">
      <dgm:prSet presAssocID="{3422EBFB-E1C5-5540-B28B-111F8BBC7E36}" presName="conn2-1" presStyleLbl="parChTrans1D4" presStyleIdx="10" presStyleCnt="16"/>
      <dgm:spPr/>
    </dgm:pt>
    <dgm:pt modelId="{E0E74A4A-74B2-9044-A866-D5A069486117}" type="pres">
      <dgm:prSet presAssocID="{3422EBFB-E1C5-5540-B28B-111F8BBC7E36}" presName="connTx" presStyleLbl="parChTrans1D4" presStyleIdx="10" presStyleCnt="16"/>
      <dgm:spPr/>
    </dgm:pt>
    <dgm:pt modelId="{351C9D9A-F7E7-9D47-B023-B9048C460D85}" type="pres">
      <dgm:prSet presAssocID="{D5794C9D-9532-3449-8E3C-740BAF176C0A}" presName="root2" presStyleCnt="0"/>
      <dgm:spPr/>
    </dgm:pt>
    <dgm:pt modelId="{6412C1F5-E31A-6744-9FFD-1508070F95FF}" type="pres">
      <dgm:prSet presAssocID="{D5794C9D-9532-3449-8E3C-740BAF176C0A}" presName="LevelTwoTextNode" presStyleLbl="node4" presStyleIdx="10" presStyleCnt="16">
        <dgm:presLayoutVars>
          <dgm:chPref val="3"/>
        </dgm:presLayoutVars>
      </dgm:prSet>
      <dgm:spPr/>
    </dgm:pt>
    <dgm:pt modelId="{97C00C2A-FA34-C441-8C26-6F1882726F39}" type="pres">
      <dgm:prSet presAssocID="{D5794C9D-9532-3449-8E3C-740BAF176C0A}" presName="level3hierChild" presStyleCnt="0"/>
      <dgm:spPr/>
    </dgm:pt>
    <dgm:pt modelId="{31E71914-59C9-1345-9F45-8D7F5BD931CB}" type="pres">
      <dgm:prSet presAssocID="{74245BE4-D128-A742-B7F1-B324DFD30C95}" presName="conn2-1" presStyleLbl="parChTrans1D4" presStyleIdx="11" presStyleCnt="16"/>
      <dgm:spPr/>
    </dgm:pt>
    <dgm:pt modelId="{C6335274-FA31-FB44-945D-6B25D45EE251}" type="pres">
      <dgm:prSet presAssocID="{74245BE4-D128-A742-B7F1-B324DFD30C95}" presName="connTx" presStyleLbl="parChTrans1D4" presStyleIdx="11" presStyleCnt="16"/>
      <dgm:spPr/>
    </dgm:pt>
    <dgm:pt modelId="{E6C06BEA-50AE-634B-A4DD-D4C478477453}" type="pres">
      <dgm:prSet presAssocID="{DD4AC35B-C877-314A-B16F-A1C2148DB11B}" presName="root2" presStyleCnt="0"/>
      <dgm:spPr/>
    </dgm:pt>
    <dgm:pt modelId="{E41A3F67-2A87-C24D-80B9-460073D028F7}" type="pres">
      <dgm:prSet presAssocID="{DD4AC35B-C877-314A-B16F-A1C2148DB11B}" presName="LevelTwoTextNode" presStyleLbl="node4" presStyleIdx="11" presStyleCnt="16">
        <dgm:presLayoutVars>
          <dgm:chPref val="3"/>
        </dgm:presLayoutVars>
      </dgm:prSet>
      <dgm:spPr/>
    </dgm:pt>
    <dgm:pt modelId="{E9DD94A2-3CD7-544D-8390-A5529C6FC169}" type="pres">
      <dgm:prSet presAssocID="{DD4AC35B-C877-314A-B16F-A1C2148DB11B}" presName="level3hierChild" presStyleCnt="0"/>
      <dgm:spPr/>
    </dgm:pt>
    <dgm:pt modelId="{CC16BFAB-437D-6949-9B4D-6B30574C282F}" type="pres">
      <dgm:prSet presAssocID="{E0831C9D-F49F-FB4F-8FB1-F5036DDEC5FC}" presName="conn2-1" presStyleLbl="parChTrans1D4" presStyleIdx="12" presStyleCnt="16"/>
      <dgm:spPr/>
    </dgm:pt>
    <dgm:pt modelId="{80B302B2-B99E-294E-98E1-4AE3B058ACD9}" type="pres">
      <dgm:prSet presAssocID="{E0831C9D-F49F-FB4F-8FB1-F5036DDEC5FC}" presName="connTx" presStyleLbl="parChTrans1D4" presStyleIdx="12" presStyleCnt="16"/>
      <dgm:spPr/>
    </dgm:pt>
    <dgm:pt modelId="{12189855-FF18-4147-8400-3D0C945D0BF9}" type="pres">
      <dgm:prSet presAssocID="{7C5D7B4A-77B8-8C43-B7E7-4ACD8D11F339}" presName="root2" presStyleCnt="0"/>
      <dgm:spPr/>
    </dgm:pt>
    <dgm:pt modelId="{83F7DF98-5530-0F40-AC82-C43B9440B57E}" type="pres">
      <dgm:prSet presAssocID="{7C5D7B4A-77B8-8C43-B7E7-4ACD8D11F339}" presName="LevelTwoTextNode" presStyleLbl="node4" presStyleIdx="12" presStyleCnt="16">
        <dgm:presLayoutVars>
          <dgm:chPref val="3"/>
        </dgm:presLayoutVars>
      </dgm:prSet>
      <dgm:spPr/>
    </dgm:pt>
    <dgm:pt modelId="{82AD412B-84CD-4545-8316-C1F1AB9E4847}" type="pres">
      <dgm:prSet presAssocID="{7C5D7B4A-77B8-8C43-B7E7-4ACD8D11F339}" presName="level3hierChild" presStyleCnt="0"/>
      <dgm:spPr/>
    </dgm:pt>
    <dgm:pt modelId="{280D1C95-B2AF-F742-A486-BEF00D0C03F2}" type="pres">
      <dgm:prSet presAssocID="{80C1EE0D-84C8-3F4C-A126-7920165BE8C5}" presName="conn2-1" presStyleLbl="parChTrans1D4" presStyleIdx="13" presStyleCnt="16"/>
      <dgm:spPr/>
    </dgm:pt>
    <dgm:pt modelId="{196B4DD2-AADC-A940-A4FF-3216313FDC33}" type="pres">
      <dgm:prSet presAssocID="{80C1EE0D-84C8-3F4C-A126-7920165BE8C5}" presName="connTx" presStyleLbl="parChTrans1D4" presStyleIdx="13" presStyleCnt="16"/>
      <dgm:spPr/>
    </dgm:pt>
    <dgm:pt modelId="{AAB5FE23-5B7B-EE4B-A06C-2CDC610016FB}" type="pres">
      <dgm:prSet presAssocID="{053B3FEF-2AAF-3A47-88D9-6A40392CB00B}" presName="root2" presStyleCnt="0"/>
      <dgm:spPr/>
    </dgm:pt>
    <dgm:pt modelId="{7C167AC0-D950-4D41-85FA-8479036842C8}" type="pres">
      <dgm:prSet presAssocID="{053B3FEF-2AAF-3A47-88D9-6A40392CB00B}" presName="LevelTwoTextNode" presStyleLbl="node4" presStyleIdx="13" presStyleCnt="16">
        <dgm:presLayoutVars>
          <dgm:chPref val="3"/>
        </dgm:presLayoutVars>
      </dgm:prSet>
      <dgm:spPr/>
    </dgm:pt>
    <dgm:pt modelId="{FDC2525F-609F-C44D-95DF-83279A90F381}" type="pres">
      <dgm:prSet presAssocID="{053B3FEF-2AAF-3A47-88D9-6A40392CB00B}" presName="level3hierChild" presStyleCnt="0"/>
      <dgm:spPr/>
    </dgm:pt>
    <dgm:pt modelId="{4BF6454D-7E88-FD48-9DDF-1A321BF431AC}" type="pres">
      <dgm:prSet presAssocID="{AFB49989-2608-CF40-BAEA-CD4DA142615C}" presName="conn2-1" presStyleLbl="parChTrans1D4" presStyleIdx="14" presStyleCnt="16"/>
      <dgm:spPr/>
    </dgm:pt>
    <dgm:pt modelId="{62D6A371-6C94-C74A-94E9-3771675B8729}" type="pres">
      <dgm:prSet presAssocID="{AFB49989-2608-CF40-BAEA-CD4DA142615C}" presName="connTx" presStyleLbl="parChTrans1D4" presStyleIdx="14" presStyleCnt="16"/>
      <dgm:spPr/>
    </dgm:pt>
    <dgm:pt modelId="{5023F57D-C157-9548-9F27-6411F562E058}" type="pres">
      <dgm:prSet presAssocID="{EF94E83B-983A-D34E-9198-0598AB6F3493}" presName="root2" presStyleCnt="0"/>
      <dgm:spPr/>
    </dgm:pt>
    <dgm:pt modelId="{4B1EC855-C732-BF41-8549-C4462BEFCA83}" type="pres">
      <dgm:prSet presAssocID="{EF94E83B-983A-D34E-9198-0598AB6F3493}" presName="LevelTwoTextNode" presStyleLbl="node4" presStyleIdx="14" presStyleCnt="16">
        <dgm:presLayoutVars>
          <dgm:chPref val="3"/>
        </dgm:presLayoutVars>
      </dgm:prSet>
      <dgm:spPr/>
    </dgm:pt>
    <dgm:pt modelId="{9E5BA160-B28D-684E-A340-6AE1E22D01FA}" type="pres">
      <dgm:prSet presAssocID="{EF94E83B-983A-D34E-9198-0598AB6F3493}" presName="level3hierChild" presStyleCnt="0"/>
      <dgm:spPr/>
    </dgm:pt>
    <dgm:pt modelId="{A36E31BE-E30F-E64A-A8EF-C1BABD1FD2E6}" type="pres">
      <dgm:prSet presAssocID="{D01A1350-78BA-2E44-8E7C-838B7D1E8236}" presName="conn2-1" presStyleLbl="parChTrans1D4" presStyleIdx="15" presStyleCnt="16"/>
      <dgm:spPr/>
    </dgm:pt>
    <dgm:pt modelId="{FCEA2E95-B9D9-A54D-9916-F3317A32424E}" type="pres">
      <dgm:prSet presAssocID="{D01A1350-78BA-2E44-8E7C-838B7D1E8236}" presName="connTx" presStyleLbl="parChTrans1D4" presStyleIdx="15" presStyleCnt="16"/>
      <dgm:spPr/>
    </dgm:pt>
    <dgm:pt modelId="{AE028FEB-CA7B-8140-A42A-13053A12B33B}" type="pres">
      <dgm:prSet presAssocID="{260B9380-DBA5-C241-94A4-B870478B7C01}" presName="root2" presStyleCnt="0"/>
      <dgm:spPr/>
    </dgm:pt>
    <dgm:pt modelId="{02BD3DCE-4DE7-2147-87AD-F789604BFA01}" type="pres">
      <dgm:prSet presAssocID="{260B9380-DBA5-C241-94A4-B870478B7C01}" presName="LevelTwoTextNode" presStyleLbl="node4" presStyleIdx="15" presStyleCnt="16">
        <dgm:presLayoutVars>
          <dgm:chPref val="3"/>
        </dgm:presLayoutVars>
      </dgm:prSet>
      <dgm:spPr/>
    </dgm:pt>
    <dgm:pt modelId="{FF7B5180-93B7-7547-A564-33998A6D572D}" type="pres">
      <dgm:prSet presAssocID="{260B9380-DBA5-C241-94A4-B870478B7C01}" presName="level3hierChild" presStyleCnt="0"/>
      <dgm:spPr/>
    </dgm:pt>
  </dgm:ptLst>
  <dgm:cxnLst>
    <dgm:cxn modelId="{BE9ECA07-7CA4-46AA-909E-4F612879304B}" type="presOf" srcId="{B514D3ED-C43A-6041-AE89-0FDD1CFB7C0C}" destId="{ED0C0A3D-C21B-0A44-832C-7F83881D4A9F}" srcOrd="1" destOrd="0" presId="urn:microsoft.com/office/officeart/2005/8/layout/hierarchy2"/>
    <dgm:cxn modelId="{05657712-3BB4-CD42-84FF-221B3658B5F6}" srcId="{E8E9D132-5D86-7A4C-92B8-C901B884E177}" destId="{443A5C09-2F19-C340-9D71-1D2A840D0742}" srcOrd="0" destOrd="0" parTransId="{D5554247-A564-4F4F-86CD-E5E0B475E97B}" sibTransId="{AED884EC-04BF-7443-83AA-2E5E9B8960D0}"/>
    <dgm:cxn modelId="{4077C015-3CDE-8E4F-9E56-7867B228F13D}" srcId="{AAA8979A-60C6-784D-935D-452830A48C6A}" destId="{260B9380-DBA5-C241-94A4-B870478B7C01}" srcOrd="2" destOrd="0" parTransId="{D01A1350-78BA-2E44-8E7C-838B7D1E8236}" sibTransId="{9BDB6325-98D9-314B-93A0-FA15129B9900}"/>
    <dgm:cxn modelId="{83EEB116-6B48-4CCC-BE4F-819A2FFA6271}" type="presOf" srcId="{443A5C09-2F19-C340-9D71-1D2A840D0742}" destId="{0152D400-A943-8649-8235-3D5B4E5BBD30}" srcOrd="0" destOrd="0" presId="urn:microsoft.com/office/officeart/2005/8/layout/hierarchy2"/>
    <dgm:cxn modelId="{F7E60718-A435-49D0-A97C-8514ED8D1C17}" type="presOf" srcId="{D01A1350-78BA-2E44-8E7C-838B7D1E8236}" destId="{FCEA2E95-B9D9-A54D-9916-F3317A32424E}" srcOrd="1" destOrd="0" presId="urn:microsoft.com/office/officeart/2005/8/layout/hierarchy2"/>
    <dgm:cxn modelId="{A0C50A1D-AB44-744E-A0C8-6B6940B7B174}" srcId="{DA6AFFB7-88EE-5048-B60E-8BAE53F951AF}" destId="{E066DEE6-BA6D-B947-9F30-31AC90BCC8DF}" srcOrd="2" destOrd="0" parTransId="{1BC23D30-9D9B-B64C-921C-4BD552A32262}" sibTransId="{DA18A7B0-92B3-6B4C-9E74-1AA21A812D24}"/>
    <dgm:cxn modelId="{5622BA1D-638D-4396-A6DC-2DDD0E1D856E}" type="presOf" srcId="{AAA8979A-60C6-784D-935D-452830A48C6A}" destId="{4ADD7121-079B-4D42-8840-D3E07D7A183D}" srcOrd="0" destOrd="0" presId="urn:microsoft.com/office/officeart/2005/8/layout/hierarchy2"/>
    <dgm:cxn modelId="{F01FEB1F-AD61-4C85-873D-C04649DFA509}" type="presOf" srcId="{74245BE4-D128-A742-B7F1-B324DFD30C95}" destId="{31E71914-59C9-1345-9F45-8D7F5BD931CB}" srcOrd="0" destOrd="0" presId="urn:microsoft.com/office/officeart/2005/8/layout/hierarchy2"/>
    <dgm:cxn modelId="{DE5CE620-76CC-4A80-8F56-9C6BEAF6C971}" type="presOf" srcId="{80C1EE0D-84C8-3F4C-A126-7920165BE8C5}" destId="{196B4DD2-AADC-A940-A4FF-3216313FDC33}" srcOrd="1" destOrd="0" presId="urn:microsoft.com/office/officeart/2005/8/layout/hierarchy2"/>
    <dgm:cxn modelId="{9C652824-D4D2-4548-BFE4-BE62525F1E3F}" type="presOf" srcId="{74245BE4-D128-A742-B7F1-B324DFD30C95}" destId="{C6335274-FA31-FB44-945D-6B25D45EE251}" srcOrd="1" destOrd="0" presId="urn:microsoft.com/office/officeart/2005/8/layout/hierarchy2"/>
    <dgm:cxn modelId="{5933BE24-8A96-48DF-907B-899DE035581B}" type="presOf" srcId="{03A84EAB-C9C6-E34B-8582-F9F3318EB742}" destId="{A7CEEE8C-60C1-FC42-91BB-DC0D69C36D01}" srcOrd="0" destOrd="0" presId="urn:microsoft.com/office/officeart/2005/8/layout/hierarchy2"/>
    <dgm:cxn modelId="{9769BA26-1D9D-BF40-86E3-37EB98F3485B}" srcId="{AAA8979A-60C6-784D-935D-452830A48C6A}" destId="{053B3FEF-2AAF-3A47-88D9-6A40392CB00B}" srcOrd="1" destOrd="0" parTransId="{80C1EE0D-84C8-3F4C-A126-7920165BE8C5}" sibTransId="{17BF03A1-E925-1B4C-AA06-FC8B1A2C3B03}"/>
    <dgm:cxn modelId="{36DABB29-8E5A-46C2-9B26-1E94A02A47D3}" type="presOf" srcId="{3422EBFB-E1C5-5540-B28B-111F8BBC7E36}" destId="{E0E74A4A-74B2-9044-A866-D5A069486117}" srcOrd="1" destOrd="0" presId="urn:microsoft.com/office/officeart/2005/8/layout/hierarchy2"/>
    <dgm:cxn modelId="{5E68712D-0312-4902-B9E0-0522C8CCE124}" type="presOf" srcId="{D012ADF3-B566-1843-BAD5-3AEE998204BF}" destId="{9D8953BC-D004-5147-9731-893BB63A072A}" srcOrd="0" destOrd="0" presId="urn:microsoft.com/office/officeart/2005/8/layout/hierarchy2"/>
    <dgm:cxn modelId="{0207942F-D860-47C2-B107-A9632827E708}" type="presOf" srcId="{335614F9-5075-EE4A-ADDA-445A0FF3E7D1}" destId="{4526C1A6-81AE-3A43-98DC-723CA1E49545}" srcOrd="0" destOrd="0" presId="urn:microsoft.com/office/officeart/2005/8/layout/hierarchy2"/>
    <dgm:cxn modelId="{9B48CF2F-6A69-416B-A618-0C9C6DA25C3C}" type="presOf" srcId="{E0831C9D-F49F-FB4F-8FB1-F5036DDEC5FC}" destId="{CC16BFAB-437D-6949-9B4D-6B30574C282F}" srcOrd="0" destOrd="0" presId="urn:microsoft.com/office/officeart/2005/8/layout/hierarchy2"/>
    <dgm:cxn modelId="{D8CB3C39-F8F1-4D4E-86CB-6D71B1577441}" srcId="{D5794C9D-9532-3449-8E3C-740BAF176C0A}" destId="{DD4AC35B-C877-314A-B16F-A1C2148DB11B}" srcOrd="0" destOrd="0" parTransId="{74245BE4-D128-A742-B7F1-B324DFD30C95}" sibTransId="{5C5ADDBE-149B-3146-B77C-29417D22B4B3}"/>
    <dgm:cxn modelId="{EA25913B-458C-499C-BA13-EBFB3B368B8E}" type="presOf" srcId="{1BC23D30-9D9B-B64C-921C-4BD552A32262}" destId="{D3CCA015-9032-1B4A-A11B-19439E4D5F1E}" srcOrd="1" destOrd="0" presId="urn:microsoft.com/office/officeart/2005/8/layout/hierarchy2"/>
    <dgm:cxn modelId="{AE50A73D-A65D-2D44-ADCF-41B58349D391}" srcId="{D012ADF3-B566-1843-BAD5-3AEE998204BF}" destId="{52F8503B-E43A-CD4A-B891-71ABD4FE9817}" srcOrd="0" destOrd="0" parTransId="{B514D3ED-C43A-6041-AE89-0FDD1CFB7C0C}" sibTransId="{7699D559-9799-F641-9668-E2F031BD804E}"/>
    <dgm:cxn modelId="{52C4E43D-B2DB-4898-85F2-645A467F47DF}" type="presOf" srcId="{E0831C9D-F49F-FB4F-8FB1-F5036DDEC5FC}" destId="{80B302B2-B99E-294E-98E1-4AE3B058ACD9}" srcOrd="1" destOrd="0" presId="urn:microsoft.com/office/officeart/2005/8/layout/hierarchy2"/>
    <dgm:cxn modelId="{30D6003F-4688-44E1-B0AB-5F5380CEDA4E}" type="presOf" srcId="{D5794C9D-9532-3449-8E3C-740BAF176C0A}" destId="{6412C1F5-E31A-6744-9FFD-1508070F95FF}" srcOrd="0" destOrd="0" presId="urn:microsoft.com/office/officeart/2005/8/layout/hierarchy2"/>
    <dgm:cxn modelId="{1B4CF75C-C90E-E74B-AC25-AD56EB615F06}" srcId="{AAA8979A-60C6-784D-935D-452830A48C6A}" destId="{03A84EAB-C9C6-E34B-8582-F9F3318EB742}" srcOrd="0" destOrd="0" parTransId="{DC7CB26B-71B9-6F4E-BF7E-2099A76F314F}" sibTransId="{C1B36808-3EB1-4040-8488-1C9A63081B50}"/>
    <dgm:cxn modelId="{6C3A345F-53F5-4377-AD16-517E648763F9}" type="presOf" srcId="{B3FFB5B9-9224-8D45-B09F-F7FA002F497B}" destId="{493F5136-B6E5-804D-A38E-AF579AFBC4B4}" srcOrd="0" destOrd="0" presId="urn:microsoft.com/office/officeart/2005/8/layout/hierarchy2"/>
    <dgm:cxn modelId="{0D639442-8499-4237-BB43-D666D9019714}" type="presOf" srcId="{7316A3A6-FE02-044E-98CB-53421D317E18}" destId="{5770FE5C-617A-5243-9D97-DBC5C3FEBF45}" srcOrd="1" destOrd="0" presId="urn:microsoft.com/office/officeart/2005/8/layout/hierarchy2"/>
    <dgm:cxn modelId="{8C8E1043-E4E1-4F65-96AD-0B74E012EC4C}" type="presOf" srcId="{07C66727-66F2-B848-BAAD-CA98CA6F15A5}" destId="{5DD9DB57-8A04-0B45-A419-3B60BB5EF547}" srcOrd="1" destOrd="0" presId="urn:microsoft.com/office/officeart/2005/8/layout/hierarchy2"/>
    <dgm:cxn modelId="{0214BE47-C29D-48A8-8403-1B025E1C4F32}" type="presOf" srcId="{C24FAE9C-8836-A74F-8997-BDFA9DC4E94E}" destId="{0CFBFB32-857D-9C47-B2CA-79A1BEE332B4}" srcOrd="0" destOrd="0" presId="urn:microsoft.com/office/officeart/2005/8/layout/hierarchy2"/>
    <dgm:cxn modelId="{313AEF48-5F61-49B1-A28E-8C5B6CC84E84}" type="presOf" srcId="{07C66727-66F2-B848-BAAD-CA98CA6F15A5}" destId="{538732D7-E064-9E40-BAD1-2C11D6EC210E}" srcOrd="0" destOrd="0" presId="urn:microsoft.com/office/officeart/2005/8/layout/hierarchy2"/>
    <dgm:cxn modelId="{BBF36549-B2B0-4C64-AEF1-0FE88CBAA8F0}" type="presOf" srcId="{053B3FEF-2AAF-3A47-88D9-6A40392CB00B}" destId="{7C167AC0-D950-4D41-85FA-8479036842C8}" srcOrd="0" destOrd="0" presId="urn:microsoft.com/office/officeart/2005/8/layout/hierarchy2"/>
    <dgm:cxn modelId="{FEE2D069-124D-0148-AC4E-BB37FB2E9967}" srcId="{52F8503B-E43A-CD4A-B891-71ABD4FE9817}" destId="{C24FAE9C-8836-A74F-8997-BDFA9DC4E94E}" srcOrd="0" destOrd="0" parTransId="{7316A3A6-FE02-044E-98CB-53421D317E18}" sibTransId="{F38A9A79-904C-E140-8283-2A01048643AB}"/>
    <dgm:cxn modelId="{FA424D4A-1C68-E74B-A1A7-BF83036573DE}" srcId="{53C91837-1218-254A-9EB4-F5C3613765B1}" destId="{AAA8979A-60C6-784D-935D-452830A48C6A}" srcOrd="0" destOrd="0" parTransId="{CEA599E1-323E-1741-8799-40AE1C37C978}" sibTransId="{7FE758D4-F6D5-614B-BA8B-11B9D27B6227}"/>
    <dgm:cxn modelId="{340FAB4B-F071-425E-87B4-4FB9D4DBC942}" type="presOf" srcId="{D5554247-A564-4F4F-86CD-E5E0B475E97B}" destId="{F34B06E4-3A24-3E46-AE25-710362603D7B}" srcOrd="0" destOrd="0" presId="urn:microsoft.com/office/officeart/2005/8/layout/hierarchy2"/>
    <dgm:cxn modelId="{EBE6354E-D63E-C345-8FAD-90E38AF9B8A7}" srcId="{DD4AC35B-C877-314A-B16F-A1C2148DB11B}" destId="{7C5D7B4A-77B8-8C43-B7E7-4ACD8D11F339}" srcOrd="0" destOrd="0" parTransId="{E0831C9D-F49F-FB4F-8FB1-F5036DDEC5FC}" sibTransId="{834499DD-5E4E-8347-A93E-81A81B8356B8}"/>
    <dgm:cxn modelId="{FB158754-51EB-4B6B-8E26-0D2CAB05CF5F}" type="presOf" srcId="{342CE554-5A74-6340-8368-26D5F45FD2FD}" destId="{AC332B27-CED2-DD43-8927-9C9F559E660C}" srcOrd="0" destOrd="0" presId="urn:microsoft.com/office/officeart/2005/8/layout/hierarchy2"/>
    <dgm:cxn modelId="{0D7B9054-7E82-4803-B930-785A9B3FAB26}" type="presOf" srcId="{CEA599E1-323E-1741-8799-40AE1C37C978}" destId="{CE14AAD3-C0A1-8A43-B389-BF19B7316D66}" srcOrd="0" destOrd="0" presId="urn:microsoft.com/office/officeart/2005/8/layout/hierarchy2"/>
    <dgm:cxn modelId="{414E9A75-DF0E-044F-88B9-52D959BDF650}" srcId="{0ABF3206-B977-DB43-907F-3FC8A86E65E6}" destId="{E8E9D132-5D86-7A4C-92B8-C901B884E177}" srcOrd="0" destOrd="0" parTransId="{54B15E8C-527C-894F-BCE5-B2053C9F81BC}" sibTransId="{038364C9-6906-4D4D-A31C-77F920E78CBC}"/>
    <dgm:cxn modelId="{52053B76-5CD9-4A7D-BDB3-01CD924E2A75}" type="presOf" srcId="{33A7F301-145A-8546-84FD-415C3C9DC4B2}" destId="{820A24D7-627B-1545-ABA8-A838775958BD}" srcOrd="0" destOrd="0" presId="urn:microsoft.com/office/officeart/2005/8/layout/hierarchy2"/>
    <dgm:cxn modelId="{4F0E8276-B1BF-6E43-A91D-C6F666B40EE8}" type="presOf" srcId="{0ABF3206-B977-DB43-907F-3FC8A86E65E6}" destId="{0BD54F2A-7CB7-2A4F-8626-2FFF40DB1D70}" srcOrd="0" destOrd="0" presId="urn:microsoft.com/office/officeart/2005/8/layout/hierarchy2"/>
    <dgm:cxn modelId="{F4A4CA77-7D96-DF46-B513-9DC001D23F1D}" srcId="{443A5C09-2F19-C340-9D71-1D2A840D0742}" destId="{335614F9-5075-EE4A-ADDA-445A0FF3E7D1}" srcOrd="0" destOrd="0" parTransId="{2E042D59-1DCC-0B48-9549-1601FF1F84D2}" sibTransId="{D22260E7-8EFB-2D4F-B431-8EC5D89BBA27}"/>
    <dgm:cxn modelId="{B2BDED78-34C1-41AA-9CD6-C5E71A677BAD}" type="presOf" srcId="{DD4AC35B-C877-314A-B16F-A1C2148DB11B}" destId="{E41A3F67-2A87-C24D-80B9-460073D028F7}" srcOrd="0" destOrd="0" presId="urn:microsoft.com/office/officeart/2005/8/layout/hierarchy2"/>
    <dgm:cxn modelId="{6C53675A-24A1-433B-9910-247FC791B303}" type="presOf" srcId="{BEBE5E3E-D1FB-BE43-9CC7-59FD5F8A0FA8}" destId="{8780E2B5-E86F-3B47-8041-8CD3EDFBD3E0}" srcOrd="1" destOrd="0" presId="urn:microsoft.com/office/officeart/2005/8/layout/hierarchy2"/>
    <dgm:cxn modelId="{1BFBC980-3B1D-46F7-9525-F90D2F9B8431}" type="presOf" srcId="{2E042D59-1DCC-0B48-9549-1601FF1F84D2}" destId="{82F9D95F-7369-C44B-AFA9-16B692DCA03C}" srcOrd="1" destOrd="0" presId="urn:microsoft.com/office/officeart/2005/8/layout/hierarchy2"/>
    <dgm:cxn modelId="{CECA9C81-6659-A246-9289-727C927EE3F7}" srcId="{053B3FEF-2AAF-3A47-88D9-6A40392CB00B}" destId="{EF94E83B-983A-D34E-9198-0598AB6F3493}" srcOrd="0" destOrd="0" parTransId="{AFB49989-2608-CF40-BAEA-CD4DA142615C}" sibTransId="{17C4BF8B-4E22-7540-AB8D-71D3CA8C09BA}"/>
    <dgm:cxn modelId="{0F993983-C9F2-470D-9582-8EDE107D87F1}" type="presOf" srcId="{2E042D59-1DCC-0B48-9549-1601FF1F84D2}" destId="{05F03A45-ED3A-594A-B2F9-B732594BCA8B}" srcOrd="0" destOrd="0" presId="urn:microsoft.com/office/officeart/2005/8/layout/hierarchy2"/>
    <dgm:cxn modelId="{4438B785-41BF-41E2-92CB-76EC69E8B0E5}" type="presOf" srcId="{DC7CB26B-71B9-6F4E-BF7E-2099A76F314F}" destId="{3A1C4FCC-4B7D-0F4D-8D3F-BDCD8E2F5D18}" srcOrd="0" destOrd="0" presId="urn:microsoft.com/office/officeart/2005/8/layout/hierarchy2"/>
    <dgm:cxn modelId="{1CFB9B86-0A59-2347-9D0B-FB4118AD153C}" srcId="{03A84EAB-C9C6-E34B-8582-F9F3318EB742}" destId="{D5794C9D-9532-3449-8E3C-740BAF176C0A}" srcOrd="0" destOrd="0" parTransId="{3422EBFB-E1C5-5540-B28B-111F8BBC7E36}" sibTransId="{17702F71-FFCD-E846-A0D4-AAA3CB0258C5}"/>
    <dgm:cxn modelId="{94D71D87-5469-413D-B4F7-3E80674782CF}" type="presOf" srcId="{E066DEE6-BA6D-B947-9F30-31AC90BCC8DF}" destId="{3000A916-0623-6F4D-A8FF-9B349543B31B}" srcOrd="0" destOrd="0" presId="urn:microsoft.com/office/officeart/2005/8/layout/hierarchy2"/>
    <dgm:cxn modelId="{13487589-033D-46AF-8302-657320657D40}" type="presOf" srcId="{C3DE7568-465C-A04D-8B02-9693BE94CC4A}" destId="{8AC220AB-4BE8-564A-A7BE-1CD57E3CBF69}" srcOrd="0" destOrd="0" presId="urn:microsoft.com/office/officeart/2005/8/layout/hierarchy2"/>
    <dgm:cxn modelId="{8C722E8A-AA18-4565-8140-C1E1F8AA8E64}" type="presOf" srcId="{AFB49989-2608-CF40-BAEA-CD4DA142615C}" destId="{4BF6454D-7E88-FD48-9DDF-1A321BF431AC}" srcOrd="0" destOrd="0" presId="urn:microsoft.com/office/officeart/2005/8/layout/hierarchy2"/>
    <dgm:cxn modelId="{CBBEBB8B-71F3-4209-AF3B-E0E5B3AD1D96}" type="presOf" srcId="{CEA599E1-323E-1741-8799-40AE1C37C978}" destId="{2F5DBBD9-4FD1-CE43-B512-2F2CAF95FB76}" srcOrd="1" destOrd="0" presId="urn:microsoft.com/office/officeart/2005/8/layout/hierarchy2"/>
    <dgm:cxn modelId="{8CD8E58B-7D30-41E0-8674-0B8F64FAD88C}" type="presOf" srcId="{A0F158D0-CDBF-E04D-94A6-093D6C500D9E}" destId="{8C33CB25-5F6F-A842-AF73-46A332A4EE9C}" srcOrd="1" destOrd="0" presId="urn:microsoft.com/office/officeart/2005/8/layout/hierarchy2"/>
    <dgm:cxn modelId="{E9F5D094-CFB9-9849-9BEF-7BD479F31C25}" type="presOf" srcId="{E8E9D132-5D86-7A4C-92B8-C901B884E177}" destId="{6ADE4ACE-0D37-0442-95EA-D6D0B3BD5D31}" srcOrd="0" destOrd="0" presId="urn:microsoft.com/office/officeart/2005/8/layout/hierarchy2"/>
    <dgm:cxn modelId="{4ABA039B-171E-4451-8C43-88CA3D01ADB3}" type="presOf" srcId="{3422EBFB-E1C5-5540-B28B-111F8BBC7E36}" destId="{03ED4F0C-EF5F-F348-942C-172B355F9E7C}" srcOrd="0" destOrd="0" presId="urn:microsoft.com/office/officeart/2005/8/layout/hierarchy2"/>
    <dgm:cxn modelId="{9707399B-7EE0-4C49-BD46-6B89552D36BB}" srcId="{335614F9-5075-EE4A-ADDA-445A0FF3E7D1}" destId="{DA6AFFB7-88EE-5048-B60E-8BAE53F951AF}" srcOrd="0" destOrd="0" parTransId="{A0F158D0-CDBF-E04D-94A6-093D6C500D9E}" sibTransId="{D953E5C3-4340-794B-B3AD-C0C6C843DB99}"/>
    <dgm:cxn modelId="{FE3944A4-C63F-4A5F-B015-F13952ABFDB9}" type="presOf" srcId="{7316A3A6-FE02-044E-98CB-53421D317E18}" destId="{C4DE7DA8-3499-5243-9871-E02A7E6651B3}" srcOrd="0" destOrd="0" presId="urn:microsoft.com/office/officeart/2005/8/layout/hierarchy2"/>
    <dgm:cxn modelId="{18FC99AF-77D1-4E51-BE67-714DFE7F479B}" type="presOf" srcId="{260B9380-DBA5-C241-94A4-B870478B7C01}" destId="{02BD3DCE-4DE7-2147-87AD-F789604BFA01}" srcOrd="0" destOrd="0" presId="urn:microsoft.com/office/officeart/2005/8/layout/hierarchy2"/>
    <dgm:cxn modelId="{B81E9DB1-AA22-4E10-BEE5-23EB45DAF22C}" type="presOf" srcId="{BEBE5E3E-D1FB-BE43-9CC7-59FD5F8A0FA8}" destId="{2DBEC669-9B30-3C42-980F-7C8447811044}" srcOrd="0" destOrd="0" presId="urn:microsoft.com/office/officeart/2005/8/layout/hierarchy2"/>
    <dgm:cxn modelId="{C604E6B1-FCDF-4FEE-8FEC-552F65B0C419}" type="presOf" srcId="{C3DE7568-465C-A04D-8B02-9693BE94CC4A}" destId="{8D42FC49-FCCC-2E4F-8C32-16D457347768}" srcOrd="1" destOrd="0" presId="urn:microsoft.com/office/officeart/2005/8/layout/hierarchy2"/>
    <dgm:cxn modelId="{418BA9B3-0B99-4DDE-A30F-EC022D4D63AE}" type="presOf" srcId="{52F8503B-E43A-CD4A-B891-71ABD4FE9817}" destId="{BDD8C1F0-0D1D-2040-B9FA-53955769E544}" srcOrd="0" destOrd="0" presId="urn:microsoft.com/office/officeart/2005/8/layout/hierarchy2"/>
    <dgm:cxn modelId="{04B129B4-3827-42AB-BE42-E4E541088DD1}" type="presOf" srcId="{1BC23D30-9D9B-B64C-921C-4BD552A32262}" destId="{D39823F4-9D10-D947-B834-9C39610C6618}" srcOrd="0" destOrd="0" presId="urn:microsoft.com/office/officeart/2005/8/layout/hierarchy2"/>
    <dgm:cxn modelId="{775C3EB6-60C5-4A26-BEFC-3276D7D5D5CD}" type="presOf" srcId="{967440E5-5832-8943-8564-C7714E71773C}" destId="{7DB6120C-B1EC-CE45-954A-A05ED6E08B93}" srcOrd="0" destOrd="0" presId="urn:microsoft.com/office/officeart/2005/8/layout/hierarchy2"/>
    <dgm:cxn modelId="{95AB5CBB-C14C-452C-A4B4-F732DD0DB3BA}" type="presOf" srcId="{80C1EE0D-84C8-3F4C-A126-7920165BE8C5}" destId="{280D1C95-B2AF-F742-A486-BEF00D0C03F2}" srcOrd="0" destOrd="0" presId="urn:microsoft.com/office/officeart/2005/8/layout/hierarchy2"/>
    <dgm:cxn modelId="{9C5C75BF-94C2-4F72-A72B-BCBABF3EAB62}" type="presOf" srcId="{B514D3ED-C43A-6041-AE89-0FDD1CFB7C0C}" destId="{E316459A-7E45-A84D-8488-CFC066D2F4F8}" srcOrd="0" destOrd="0" presId="urn:microsoft.com/office/officeart/2005/8/layout/hierarchy2"/>
    <dgm:cxn modelId="{7CE1DBBF-C9AB-4C6A-A2E6-72D0A693B7B0}" type="presOf" srcId="{D5554247-A564-4F4F-86CD-E5E0B475E97B}" destId="{D31AF6F2-A0B9-5E4F-A89A-B5165637094E}" srcOrd="1" destOrd="0" presId="urn:microsoft.com/office/officeart/2005/8/layout/hierarchy2"/>
    <dgm:cxn modelId="{D0A6FEC1-C8ED-4C46-8353-E0F09F1BF797}" srcId="{E066DEE6-BA6D-B947-9F30-31AC90BCC8DF}" destId="{D012ADF3-B566-1843-BAD5-3AEE998204BF}" srcOrd="0" destOrd="0" parTransId="{B3FFB5B9-9224-8D45-B09F-F7FA002F497B}" sibTransId="{B04AF7ED-D7BE-EC49-87BD-8C97BEA012DA}"/>
    <dgm:cxn modelId="{979184C6-1545-4921-8997-A6AF6993A123}" type="presOf" srcId="{B3FFB5B9-9224-8D45-B09F-F7FA002F497B}" destId="{A070292D-552E-1F40-BD33-A162D6A52636}" srcOrd="1" destOrd="0" presId="urn:microsoft.com/office/officeart/2005/8/layout/hierarchy2"/>
    <dgm:cxn modelId="{E6E5B3CA-6C50-8946-B8E2-4E5D4EC34702}" srcId="{DA6AFFB7-88EE-5048-B60E-8BAE53F951AF}" destId="{967440E5-5832-8943-8564-C7714E71773C}" srcOrd="1" destOrd="0" parTransId="{07C66727-66F2-B848-BAAD-CA98CA6F15A5}" sibTransId="{852E28A8-D407-0D49-B22F-C98F33D6B549}"/>
    <dgm:cxn modelId="{BAD922D0-8760-4F37-96D1-D3A74AAF78E4}" type="presOf" srcId="{D01A1350-78BA-2E44-8E7C-838B7D1E8236}" destId="{A36E31BE-E30F-E64A-A8EF-C1BABD1FD2E6}" srcOrd="0" destOrd="0" presId="urn:microsoft.com/office/officeart/2005/8/layout/hierarchy2"/>
    <dgm:cxn modelId="{C8BC06D7-827B-41E9-85E0-FD893F55E52B}" type="presOf" srcId="{EF94E83B-983A-D34E-9198-0598AB6F3493}" destId="{4B1EC855-C732-BF41-8549-C4462BEFCA83}" srcOrd="0" destOrd="0" presId="urn:microsoft.com/office/officeart/2005/8/layout/hierarchy2"/>
    <dgm:cxn modelId="{3C40CFDD-4402-48E0-A0FA-FD9FD62C5573}" type="presOf" srcId="{7C5D7B4A-77B8-8C43-B7E7-4ACD8D11F339}" destId="{83F7DF98-5530-0F40-AC82-C43B9440B57E}" srcOrd="0" destOrd="0" presId="urn:microsoft.com/office/officeart/2005/8/layout/hierarchy2"/>
    <dgm:cxn modelId="{4C8BDDE0-CCDB-BA42-9918-326D45A74F17}" srcId="{443A5C09-2F19-C340-9D71-1D2A840D0742}" destId="{53C91837-1218-254A-9EB4-F5C3613765B1}" srcOrd="1" destOrd="0" parTransId="{BEBE5E3E-D1FB-BE43-9CC7-59FD5F8A0FA8}" sibTransId="{6D19D5D0-0F5B-294D-AAA7-9FC5E46A3EC3}"/>
    <dgm:cxn modelId="{2930F5E1-687F-4177-94CF-5F5B0BDEE99B}" type="presOf" srcId="{AFB49989-2608-CF40-BAEA-CD4DA142615C}" destId="{62D6A371-6C94-C74A-94E9-3771675B8729}" srcOrd="1" destOrd="0" presId="urn:microsoft.com/office/officeart/2005/8/layout/hierarchy2"/>
    <dgm:cxn modelId="{92576DE6-FEFD-4A38-9EE5-9110B21A4E9A}" type="presOf" srcId="{A0F158D0-CDBF-E04D-94A6-093D6C500D9E}" destId="{3D7A8DA2-823A-8A40-9EDC-9B96B1781133}" srcOrd="0" destOrd="0" presId="urn:microsoft.com/office/officeart/2005/8/layout/hierarchy2"/>
    <dgm:cxn modelId="{A9B3F4E7-139D-4651-963A-3B7CCDC2C069}" type="presOf" srcId="{DA6AFFB7-88EE-5048-B60E-8BAE53F951AF}" destId="{CBE1F7A9-9B3B-884D-834D-E1106BF570F4}" srcOrd="0" destOrd="0" presId="urn:microsoft.com/office/officeart/2005/8/layout/hierarchy2"/>
    <dgm:cxn modelId="{B3DBF5EB-85A4-074D-9607-A39F9B34BBA7}" srcId="{967440E5-5832-8943-8564-C7714E71773C}" destId="{33A7F301-145A-8546-84FD-415C3C9DC4B2}" srcOrd="0" destOrd="0" parTransId="{C3DE7568-465C-A04D-8B02-9693BE94CC4A}" sibTransId="{89D2B827-59D3-BF4C-8FA3-9F1FFE5A5D9E}"/>
    <dgm:cxn modelId="{519C75EC-D314-4D52-BD84-A09C04F63D50}" type="presOf" srcId="{DC7CB26B-71B9-6F4E-BF7E-2099A76F314F}" destId="{C7067812-3698-324F-A99A-56D24B4707B2}" srcOrd="1" destOrd="0" presId="urn:microsoft.com/office/officeart/2005/8/layout/hierarchy2"/>
    <dgm:cxn modelId="{37A5B6ED-D4DC-4370-A29B-927BAAE0E53C}" type="presOf" srcId="{918BC8F4-4BF3-014E-BF98-5695F1FF7A39}" destId="{1F367F62-E768-524B-AEEF-37131DB1513D}" srcOrd="1" destOrd="0" presId="urn:microsoft.com/office/officeart/2005/8/layout/hierarchy2"/>
    <dgm:cxn modelId="{2B3D0BF0-C300-420C-966F-3778E6F6C3D5}" type="presOf" srcId="{53C91837-1218-254A-9EB4-F5C3613765B1}" destId="{8D34E9FE-BE73-644B-A5F9-93E814421FF0}" srcOrd="0" destOrd="0" presId="urn:microsoft.com/office/officeart/2005/8/layout/hierarchy2"/>
    <dgm:cxn modelId="{A52AFEF5-09F5-8540-A499-E65AC72EE740}" srcId="{DA6AFFB7-88EE-5048-B60E-8BAE53F951AF}" destId="{342CE554-5A74-6340-8368-26D5F45FD2FD}" srcOrd="0" destOrd="0" parTransId="{918BC8F4-4BF3-014E-BF98-5695F1FF7A39}" sibTransId="{6C4B2853-648F-B94F-BD92-091061B7F393}"/>
    <dgm:cxn modelId="{E0D0F4F6-DA8E-4712-8EE2-0E91B35C4FD4}" type="presOf" srcId="{918BC8F4-4BF3-014E-BF98-5695F1FF7A39}" destId="{F1A13824-B660-E940-BAC8-E9AAEE763048}" srcOrd="0" destOrd="0" presId="urn:microsoft.com/office/officeart/2005/8/layout/hierarchy2"/>
    <dgm:cxn modelId="{150BD97B-8FA1-6543-8C3D-DE96055A24FE}" type="presParOf" srcId="{0BD54F2A-7CB7-2A4F-8626-2FFF40DB1D70}" destId="{0081648E-A7A1-FC49-938C-920808FAC2C1}" srcOrd="0" destOrd="0" presId="urn:microsoft.com/office/officeart/2005/8/layout/hierarchy2"/>
    <dgm:cxn modelId="{93B3C0F5-44B8-EE49-9B49-CC27E5BCE5CE}" type="presParOf" srcId="{0081648E-A7A1-FC49-938C-920808FAC2C1}" destId="{6ADE4ACE-0D37-0442-95EA-D6D0B3BD5D31}" srcOrd="0" destOrd="0" presId="urn:microsoft.com/office/officeart/2005/8/layout/hierarchy2"/>
    <dgm:cxn modelId="{47ECDD48-0792-B346-8761-007860102CD1}" type="presParOf" srcId="{0081648E-A7A1-FC49-938C-920808FAC2C1}" destId="{29E6BCD8-98BE-4146-9B95-A6C0EB9D5081}" srcOrd="1" destOrd="0" presId="urn:microsoft.com/office/officeart/2005/8/layout/hierarchy2"/>
    <dgm:cxn modelId="{002A1A70-10A9-4FE0-ACF6-AB34552BC189}" type="presParOf" srcId="{29E6BCD8-98BE-4146-9B95-A6C0EB9D5081}" destId="{F34B06E4-3A24-3E46-AE25-710362603D7B}" srcOrd="0" destOrd="0" presId="urn:microsoft.com/office/officeart/2005/8/layout/hierarchy2"/>
    <dgm:cxn modelId="{EBD84ABB-202D-4DFF-A9C4-AC2D5F5CCC73}" type="presParOf" srcId="{F34B06E4-3A24-3E46-AE25-710362603D7B}" destId="{D31AF6F2-A0B9-5E4F-A89A-B5165637094E}" srcOrd="0" destOrd="0" presId="urn:microsoft.com/office/officeart/2005/8/layout/hierarchy2"/>
    <dgm:cxn modelId="{FC8B281F-5699-471D-86D2-273A71A8846E}" type="presParOf" srcId="{29E6BCD8-98BE-4146-9B95-A6C0EB9D5081}" destId="{973DEA5F-BA05-5F4B-BCE6-27982A98AFA9}" srcOrd="1" destOrd="0" presId="urn:microsoft.com/office/officeart/2005/8/layout/hierarchy2"/>
    <dgm:cxn modelId="{3009E47B-B88A-4295-8FB4-090E035419E6}" type="presParOf" srcId="{973DEA5F-BA05-5F4B-BCE6-27982A98AFA9}" destId="{0152D400-A943-8649-8235-3D5B4E5BBD30}" srcOrd="0" destOrd="0" presId="urn:microsoft.com/office/officeart/2005/8/layout/hierarchy2"/>
    <dgm:cxn modelId="{2A8DFAB7-1FB3-404B-97CF-3505B3BDDED6}" type="presParOf" srcId="{973DEA5F-BA05-5F4B-BCE6-27982A98AFA9}" destId="{D5EA3A71-CA36-EF4F-B9F3-D9A7B8AF7EB7}" srcOrd="1" destOrd="0" presId="urn:microsoft.com/office/officeart/2005/8/layout/hierarchy2"/>
    <dgm:cxn modelId="{57B06350-88B3-4F8E-BAE4-8EF7197D1F1B}" type="presParOf" srcId="{D5EA3A71-CA36-EF4F-B9F3-D9A7B8AF7EB7}" destId="{05F03A45-ED3A-594A-B2F9-B732594BCA8B}" srcOrd="0" destOrd="0" presId="urn:microsoft.com/office/officeart/2005/8/layout/hierarchy2"/>
    <dgm:cxn modelId="{33864836-0604-485B-8127-9C2ACCB63216}" type="presParOf" srcId="{05F03A45-ED3A-594A-B2F9-B732594BCA8B}" destId="{82F9D95F-7369-C44B-AFA9-16B692DCA03C}" srcOrd="0" destOrd="0" presId="urn:microsoft.com/office/officeart/2005/8/layout/hierarchy2"/>
    <dgm:cxn modelId="{4DB84E5E-E984-44F5-9961-74C81FC248F3}" type="presParOf" srcId="{D5EA3A71-CA36-EF4F-B9F3-D9A7B8AF7EB7}" destId="{206C7F5D-B944-E944-A986-BB8C1DE29E06}" srcOrd="1" destOrd="0" presId="urn:microsoft.com/office/officeart/2005/8/layout/hierarchy2"/>
    <dgm:cxn modelId="{0DBE2709-9529-4506-BFB4-FAEFD33CC6AC}" type="presParOf" srcId="{206C7F5D-B944-E944-A986-BB8C1DE29E06}" destId="{4526C1A6-81AE-3A43-98DC-723CA1E49545}" srcOrd="0" destOrd="0" presId="urn:microsoft.com/office/officeart/2005/8/layout/hierarchy2"/>
    <dgm:cxn modelId="{C47D0489-5A38-4A51-A393-FE244A43A71A}" type="presParOf" srcId="{206C7F5D-B944-E944-A986-BB8C1DE29E06}" destId="{EA1B9892-19E6-0E44-9AD3-3B815E4C6971}" srcOrd="1" destOrd="0" presId="urn:microsoft.com/office/officeart/2005/8/layout/hierarchy2"/>
    <dgm:cxn modelId="{EE8F35A3-307C-4E66-9497-9ACC34E0987F}" type="presParOf" srcId="{EA1B9892-19E6-0E44-9AD3-3B815E4C6971}" destId="{3D7A8DA2-823A-8A40-9EDC-9B96B1781133}" srcOrd="0" destOrd="0" presId="urn:microsoft.com/office/officeart/2005/8/layout/hierarchy2"/>
    <dgm:cxn modelId="{93162410-5583-48D8-B8C9-6BD0079A2709}" type="presParOf" srcId="{3D7A8DA2-823A-8A40-9EDC-9B96B1781133}" destId="{8C33CB25-5F6F-A842-AF73-46A332A4EE9C}" srcOrd="0" destOrd="0" presId="urn:microsoft.com/office/officeart/2005/8/layout/hierarchy2"/>
    <dgm:cxn modelId="{3593F5E6-5115-4E8C-9AFD-6EB9C1B4196F}" type="presParOf" srcId="{EA1B9892-19E6-0E44-9AD3-3B815E4C6971}" destId="{9200860A-E607-A34B-8B08-98D51AFD9F90}" srcOrd="1" destOrd="0" presId="urn:microsoft.com/office/officeart/2005/8/layout/hierarchy2"/>
    <dgm:cxn modelId="{BD9B622A-9897-4315-8868-79FBF19F404A}" type="presParOf" srcId="{9200860A-E607-A34B-8B08-98D51AFD9F90}" destId="{CBE1F7A9-9B3B-884D-834D-E1106BF570F4}" srcOrd="0" destOrd="0" presId="urn:microsoft.com/office/officeart/2005/8/layout/hierarchy2"/>
    <dgm:cxn modelId="{A38DBAEC-2424-48F0-8E5C-155D901B1C98}" type="presParOf" srcId="{9200860A-E607-A34B-8B08-98D51AFD9F90}" destId="{DBD8C395-EC11-6F4A-A997-F45E66E095D9}" srcOrd="1" destOrd="0" presId="urn:microsoft.com/office/officeart/2005/8/layout/hierarchy2"/>
    <dgm:cxn modelId="{28952308-9DB4-40B3-8A14-6FAFB9BE71DD}" type="presParOf" srcId="{DBD8C395-EC11-6F4A-A997-F45E66E095D9}" destId="{F1A13824-B660-E940-BAC8-E9AAEE763048}" srcOrd="0" destOrd="0" presId="urn:microsoft.com/office/officeart/2005/8/layout/hierarchy2"/>
    <dgm:cxn modelId="{09B530C3-53E1-4271-853C-775F36CD41FF}" type="presParOf" srcId="{F1A13824-B660-E940-BAC8-E9AAEE763048}" destId="{1F367F62-E768-524B-AEEF-37131DB1513D}" srcOrd="0" destOrd="0" presId="urn:microsoft.com/office/officeart/2005/8/layout/hierarchy2"/>
    <dgm:cxn modelId="{4A199D7E-BD26-47A6-B378-F5C0BE3A5CB2}" type="presParOf" srcId="{DBD8C395-EC11-6F4A-A997-F45E66E095D9}" destId="{70CB8027-B051-4840-B0EB-E0D94A1D4096}" srcOrd="1" destOrd="0" presId="urn:microsoft.com/office/officeart/2005/8/layout/hierarchy2"/>
    <dgm:cxn modelId="{DC9D7F6B-5CCF-4FE6-A348-4002F0B30387}" type="presParOf" srcId="{70CB8027-B051-4840-B0EB-E0D94A1D4096}" destId="{AC332B27-CED2-DD43-8927-9C9F559E660C}" srcOrd="0" destOrd="0" presId="urn:microsoft.com/office/officeart/2005/8/layout/hierarchy2"/>
    <dgm:cxn modelId="{BE4C1EC3-99CF-4CAD-A013-01FA5D8E4359}" type="presParOf" srcId="{70CB8027-B051-4840-B0EB-E0D94A1D4096}" destId="{7F789F7E-0C18-884A-A214-5B39B5EB7AAC}" srcOrd="1" destOrd="0" presId="urn:microsoft.com/office/officeart/2005/8/layout/hierarchy2"/>
    <dgm:cxn modelId="{B287D188-968D-493E-B2B5-61CE2B3370CB}" type="presParOf" srcId="{DBD8C395-EC11-6F4A-A997-F45E66E095D9}" destId="{538732D7-E064-9E40-BAD1-2C11D6EC210E}" srcOrd="2" destOrd="0" presId="urn:microsoft.com/office/officeart/2005/8/layout/hierarchy2"/>
    <dgm:cxn modelId="{BFFDD008-53AD-4C64-A451-4282842200CB}" type="presParOf" srcId="{538732D7-E064-9E40-BAD1-2C11D6EC210E}" destId="{5DD9DB57-8A04-0B45-A419-3B60BB5EF547}" srcOrd="0" destOrd="0" presId="urn:microsoft.com/office/officeart/2005/8/layout/hierarchy2"/>
    <dgm:cxn modelId="{0D29017B-0ADF-42B9-9C55-49B3608086FD}" type="presParOf" srcId="{DBD8C395-EC11-6F4A-A997-F45E66E095D9}" destId="{4ADD7105-393F-5842-9A83-1F890DB43D28}" srcOrd="3" destOrd="0" presId="urn:microsoft.com/office/officeart/2005/8/layout/hierarchy2"/>
    <dgm:cxn modelId="{2DCB541A-137B-4F8F-94EB-EB0070536516}" type="presParOf" srcId="{4ADD7105-393F-5842-9A83-1F890DB43D28}" destId="{7DB6120C-B1EC-CE45-954A-A05ED6E08B93}" srcOrd="0" destOrd="0" presId="urn:microsoft.com/office/officeart/2005/8/layout/hierarchy2"/>
    <dgm:cxn modelId="{FFCABC52-0FA4-44A4-A1DA-49F17F7FCC52}" type="presParOf" srcId="{4ADD7105-393F-5842-9A83-1F890DB43D28}" destId="{FAA44570-568E-3F4A-BC84-C5776509435A}" srcOrd="1" destOrd="0" presId="urn:microsoft.com/office/officeart/2005/8/layout/hierarchy2"/>
    <dgm:cxn modelId="{A910518B-4216-4834-BCEB-6939608B6E29}" type="presParOf" srcId="{FAA44570-568E-3F4A-BC84-C5776509435A}" destId="{8AC220AB-4BE8-564A-A7BE-1CD57E3CBF69}" srcOrd="0" destOrd="0" presId="urn:microsoft.com/office/officeart/2005/8/layout/hierarchy2"/>
    <dgm:cxn modelId="{4C0388E6-B15B-4DA3-BDC6-0785D3EB3FAD}" type="presParOf" srcId="{8AC220AB-4BE8-564A-A7BE-1CD57E3CBF69}" destId="{8D42FC49-FCCC-2E4F-8C32-16D457347768}" srcOrd="0" destOrd="0" presId="urn:microsoft.com/office/officeart/2005/8/layout/hierarchy2"/>
    <dgm:cxn modelId="{1B1C6793-506F-4ED1-B367-A04B2B7D5205}" type="presParOf" srcId="{FAA44570-568E-3F4A-BC84-C5776509435A}" destId="{3C0B05E7-A371-E241-BCDA-8961586BB526}" srcOrd="1" destOrd="0" presId="urn:microsoft.com/office/officeart/2005/8/layout/hierarchy2"/>
    <dgm:cxn modelId="{47A880AB-D61C-41CE-A431-8A241655E6AC}" type="presParOf" srcId="{3C0B05E7-A371-E241-BCDA-8961586BB526}" destId="{820A24D7-627B-1545-ABA8-A838775958BD}" srcOrd="0" destOrd="0" presId="urn:microsoft.com/office/officeart/2005/8/layout/hierarchy2"/>
    <dgm:cxn modelId="{6BA4FC59-83B0-463D-8608-D6506712C4E9}" type="presParOf" srcId="{3C0B05E7-A371-E241-BCDA-8961586BB526}" destId="{C1FBBA48-419B-1148-843B-B0B43966C47E}" srcOrd="1" destOrd="0" presId="urn:microsoft.com/office/officeart/2005/8/layout/hierarchy2"/>
    <dgm:cxn modelId="{5B852F37-33EB-4BF6-8CCB-FE10E0FD32DF}" type="presParOf" srcId="{DBD8C395-EC11-6F4A-A997-F45E66E095D9}" destId="{D39823F4-9D10-D947-B834-9C39610C6618}" srcOrd="4" destOrd="0" presId="urn:microsoft.com/office/officeart/2005/8/layout/hierarchy2"/>
    <dgm:cxn modelId="{E2013621-119F-4990-8ACB-A24F1E132912}" type="presParOf" srcId="{D39823F4-9D10-D947-B834-9C39610C6618}" destId="{D3CCA015-9032-1B4A-A11B-19439E4D5F1E}" srcOrd="0" destOrd="0" presId="urn:microsoft.com/office/officeart/2005/8/layout/hierarchy2"/>
    <dgm:cxn modelId="{B6409295-13A9-4C11-960E-D48311D6F557}" type="presParOf" srcId="{DBD8C395-EC11-6F4A-A997-F45E66E095D9}" destId="{9F5457A1-1892-A442-B184-9004F794B082}" srcOrd="5" destOrd="0" presId="urn:microsoft.com/office/officeart/2005/8/layout/hierarchy2"/>
    <dgm:cxn modelId="{9996945D-E887-4091-AE63-28CF549A6950}" type="presParOf" srcId="{9F5457A1-1892-A442-B184-9004F794B082}" destId="{3000A916-0623-6F4D-A8FF-9B349543B31B}" srcOrd="0" destOrd="0" presId="urn:microsoft.com/office/officeart/2005/8/layout/hierarchy2"/>
    <dgm:cxn modelId="{F5257E52-B19E-4F8E-AA58-D828A9087114}" type="presParOf" srcId="{9F5457A1-1892-A442-B184-9004F794B082}" destId="{D3BA8E04-F60A-4D4D-953E-0DCBBAEDC86B}" srcOrd="1" destOrd="0" presId="urn:microsoft.com/office/officeart/2005/8/layout/hierarchy2"/>
    <dgm:cxn modelId="{22DF07CB-F797-4DA6-8CC1-F5DE8CE89FED}" type="presParOf" srcId="{D3BA8E04-F60A-4D4D-953E-0DCBBAEDC86B}" destId="{493F5136-B6E5-804D-A38E-AF579AFBC4B4}" srcOrd="0" destOrd="0" presId="urn:microsoft.com/office/officeart/2005/8/layout/hierarchy2"/>
    <dgm:cxn modelId="{B32A1038-02BF-4D57-8994-56C291AFEA07}" type="presParOf" srcId="{493F5136-B6E5-804D-A38E-AF579AFBC4B4}" destId="{A070292D-552E-1F40-BD33-A162D6A52636}" srcOrd="0" destOrd="0" presId="urn:microsoft.com/office/officeart/2005/8/layout/hierarchy2"/>
    <dgm:cxn modelId="{B7A81DB0-FAFD-4C68-AC84-11A123899DC5}" type="presParOf" srcId="{D3BA8E04-F60A-4D4D-953E-0DCBBAEDC86B}" destId="{0AB92424-3853-654C-820A-B495575B4FF7}" srcOrd="1" destOrd="0" presId="urn:microsoft.com/office/officeart/2005/8/layout/hierarchy2"/>
    <dgm:cxn modelId="{A95E343D-CD2E-42A6-B178-00F872357C15}" type="presParOf" srcId="{0AB92424-3853-654C-820A-B495575B4FF7}" destId="{9D8953BC-D004-5147-9731-893BB63A072A}" srcOrd="0" destOrd="0" presId="urn:microsoft.com/office/officeart/2005/8/layout/hierarchy2"/>
    <dgm:cxn modelId="{4BA14523-93F8-4F37-801B-FB2E9757A6DF}" type="presParOf" srcId="{0AB92424-3853-654C-820A-B495575B4FF7}" destId="{7B0ECC66-8FC6-7D4B-B2BD-0FDC445B1E3F}" srcOrd="1" destOrd="0" presId="urn:microsoft.com/office/officeart/2005/8/layout/hierarchy2"/>
    <dgm:cxn modelId="{65A01410-3478-423D-94EE-614816829937}" type="presParOf" srcId="{7B0ECC66-8FC6-7D4B-B2BD-0FDC445B1E3F}" destId="{E316459A-7E45-A84D-8488-CFC066D2F4F8}" srcOrd="0" destOrd="0" presId="urn:microsoft.com/office/officeart/2005/8/layout/hierarchy2"/>
    <dgm:cxn modelId="{8FE77FE6-02FB-491E-9155-646EC1F10E6D}" type="presParOf" srcId="{E316459A-7E45-A84D-8488-CFC066D2F4F8}" destId="{ED0C0A3D-C21B-0A44-832C-7F83881D4A9F}" srcOrd="0" destOrd="0" presId="urn:microsoft.com/office/officeart/2005/8/layout/hierarchy2"/>
    <dgm:cxn modelId="{A82C3BF7-6A3F-4154-AA34-0025578AC0FB}" type="presParOf" srcId="{7B0ECC66-8FC6-7D4B-B2BD-0FDC445B1E3F}" destId="{1D06B069-34E2-D041-A46A-612B2EE0159A}" srcOrd="1" destOrd="0" presId="urn:microsoft.com/office/officeart/2005/8/layout/hierarchy2"/>
    <dgm:cxn modelId="{EF67AA9E-7B20-4D4C-BF5E-CB46CC6FF146}" type="presParOf" srcId="{1D06B069-34E2-D041-A46A-612B2EE0159A}" destId="{BDD8C1F0-0D1D-2040-B9FA-53955769E544}" srcOrd="0" destOrd="0" presId="urn:microsoft.com/office/officeart/2005/8/layout/hierarchy2"/>
    <dgm:cxn modelId="{A28E8E9F-087D-4C82-A056-FD5377AEB333}" type="presParOf" srcId="{1D06B069-34E2-D041-A46A-612B2EE0159A}" destId="{1F5FA66B-80A3-5B4C-BFDB-B824B5F4F7A0}" srcOrd="1" destOrd="0" presId="urn:microsoft.com/office/officeart/2005/8/layout/hierarchy2"/>
    <dgm:cxn modelId="{52A8774B-FA80-4289-8773-C3580F98F8B0}" type="presParOf" srcId="{1F5FA66B-80A3-5B4C-BFDB-B824B5F4F7A0}" destId="{C4DE7DA8-3499-5243-9871-E02A7E6651B3}" srcOrd="0" destOrd="0" presId="urn:microsoft.com/office/officeart/2005/8/layout/hierarchy2"/>
    <dgm:cxn modelId="{DBF9F30D-A961-41C5-86C0-7C6F4FDA5D65}" type="presParOf" srcId="{C4DE7DA8-3499-5243-9871-E02A7E6651B3}" destId="{5770FE5C-617A-5243-9D97-DBC5C3FEBF45}" srcOrd="0" destOrd="0" presId="urn:microsoft.com/office/officeart/2005/8/layout/hierarchy2"/>
    <dgm:cxn modelId="{D47F2328-F8AC-4FC2-BA70-DF41B2BACA1F}" type="presParOf" srcId="{1F5FA66B-80A3-5B4C-BFDB-B824B5F4F7A0}" destId="{09763B4C-1D21-8F47-9251-8E2A5193AB23}" srcOrd="1" destOrd="0" presId="urn:microsoft.com/office/officeart/2005/8/layout/hierarchy2"/>
    <dgm:cxn modelId="{F6C39123-1870-4B83-81E2-8F69F25FB288}" type="presParOf" srcId="{09763B4C-1D21-8F47-9251-8E2A5193AB23}" destId="{0CFBFB32-857D-9C47-B2CA-79A1BEE332B4}" srcOrd="0" destOrd="0" presId="urn:microsoft.com/office/officeart/2005/8/layout/hierarchy2"/>
    <dgm:cxn modelId="{6AE9575C-6ED4-4CB9-8F65-3DD5B9B36D7E}" type="presParOf" srcId="{09763B4C-1D21-8F47-9251-8E2A5193AB23}" destId="{8249B5F9-D869-384F-BD9E-CB6F787483F0}" srcOrd="1" destOrd="0" presId="urn:microsoft.com/office/officeart/2005/8/layout/hierarchy2"/>
    <dgm:cxn modelId="{CD253EBA-D5B2-4538-AAA9-4FD0AF9E25CA}" type="presParOf" srcId="{D5EA3A71-CA36-EF4F-B9F3-D9A7B8AF7EB7}" destId="{2DBEC669-9B30-3C42-980F-7C8447811044}" srcOrd="2" destOrd="0" presId="urn:microsoft.com/office/officeart/2005/8/layout/hierarchy2"/>
    <dgm:cxn modelId="{B7730230-C971-480D-B5D4-0A01CE931EC9}" type="presParOf" srcId="{2DBEC669-9B30-3C42-980F-7C8447811044}" destId="{8780E2B5-E86F-3B47-8041-8CD3EDFBD3E0}" srcOrd="0" destOrd="0" presId="urn:microsoft.com/office/officeart/2005/8/layout/hierarchy2"/>
    <dgm:cxn modelId="{C29780EA-7502-4D22-9EE7-99D1A578D932}" type="presParOf" srcId="{D5EA3A71-CA36-EF4F-B9F3-D9A7B8AF7EB7}" destId="{D93F7383-C9E3-294A-BC36-DA515A465890}" srcOrd="3" destOrd="0" presId="urn:microsoft.com/office/officeart/2005/8/layout/hierarchy2"/>
    <dgm:cxn modelId="{6515CED0-6AD7-4FFE-8B78-EE819C1FBC9E}" type="presParOf" srcId="{D93F7383-C9E3-294A-BC36-DA515A465890}" destId="{8D34E9FE-BE73-644B-A5F9-93E814421FF0}" srcOrd="0" destOrd="0" presId="urn:microsoft.com/office/officeart/2005/8/layout/hierarchy2"/>
    <dgm:cxn modelId="{8B0EF8C6-1BDB-494E-B176-6633AFFF64DC}" type="presParOf" srcId="{D93F7383-C9E3-294A-BC36-DA515A465890}" destId="{B23D657E-04F0-334A-99AC-3B3EBA380E89}" srcOrd="1" destOrd="0" presId="urn:microsoft.com/office/officeart/2005/8/layout/hierarchy2"/>
    <dgm:cxn modelId="{11EA21FE-E1FD-4AEC-BD83-A965ED1F9E21}" type="presParOf" srcId="{B23D657E-04F0-334A-99AC-3B3EBA380E89}" destId="{CE14AAD3-C0A1-8A43-B389-BF19B7316D66}" srcOrd="0" destOrd="0" presId="urn:microsoft.com/office/officeart/2005/8/layout/hierarchy2"/>
    <dgm:cxn modelId="{171AD78E-AD17-4611-B259-C711F2983D03}" type="presParOf" srcId="{CE14AAD3-C0A1-8A43-B389-BF19B7316D66}" destId="{2F5DBBD9-4FD1-CE43-B512-2F2CAF95FB76}" srcOrd="0" destOrd="0" presId="urn:microsoft.com/office/officeart/2005/8/layout/hierarchy2"/>
    <dgm:cxn modelId="{51F51FC3-9C99-4AE6-85BB-7439FCE8495C}" type="presParOf" srcId="{B23D657E-04F0-334A-99AC-3B3EBA380E89}" destId="{F806E6D9-2C6B-A34B-BD0D-BC06024D923E}" srcOrd="1" destOrd="0" presId="urn:microsoft.com/office/officeart/2005/8/layout/hierarchy2"/>
    <dgm:cxn modelId="{F40D523C-C23C-4B79-BE5F-9ADC5F3C6601}" type="presParOf" srcId="{F806E6D9-2C6B-A34B-BD0D-BC06024D923E}" destId="{4ADD7121-079B-4D42-8840-D3E07D7A183D}" srcOrd="0" destOrd="0" presId="urn:microsoft.com/office/officeart/2005/8/layout/hierarchy2"/>
    <dgm:cxn modelId="{A62EA0A2-DAAE-4CA6-A7DD-3742F6333FE8}" type="presParOf" srcId="{F806E6D9-2C6B-A34B-BD0D-BC06024D923E}" destId="{9F0CD3B8-41F8-7D4B-913B-88AEC361FD09}" srcOrd="1" destOrd="0" presId="urn:microsoft.com/office/officeart/2005/8/layout/hierarchy2"/>
    <dgm:cxn modelId="{443A0B9B-EB46-414D-A63D-9DB6AC33AF49}" type="presParOf" srcId="{9F0CD3B8-41F8-7D4B-913B-88AEC361FD09}" destId="{3A1C4FCC-4B7D-0F4D-8D3F-BDCD8E2F5D18}" srcOrd="0" destOrd="0" presId="urn:microsoft.com/office/officeart/2005/8/layout/hierarchy2"/>
    <dgm:cxn modelId="{BFE14A14-EB9E-4765-BDB7-CA01324E2842}" type="presParOf" srcId="{3A1C4FCC-4B7D-0F4D-8D3F-BDCD8E2F5D18}" destId="{C7067812-3698-324F-A99A-56D24B4707B2}" srcOrd="0" destOrd="0" presId="urn:microsoft.com/office/officeart/2005/8/layout/hierarchy2"/>
    <dgm:cxn modelId="{E728FE93-500A-411C-B6E5-3AC4B6E5B2EE}" type="presParOf" srcId="{9F0CD3B8-41F8-7D4B-913B-88AEC361FD09}" destId="{83611B63-9CEC-3A4B-A26B-582846724A50}" srcOrd="1" destOrd="0" presId="urn:microsoft.com/office/officeart/2005/8/layout/hierarchy2"/>
    <dgm:cxn modelId="{2E59FEC9-D6A7-4542-883A-0852653C613F}" type="presParOf" srcId="{83611B63-9CEC-3A4B-A26B-582846724A50}" destId="{A7CEEE8C-60C1-FC42-91BB-DC0D69C36D01}" srcOrd="0" destOrd="0" presId="urn:microsoft.com/office/officeart/2005/8/layout/hierarchy2"/>
    <dgm:cxn modelId="{61FFD6C9-9DF5-4671-8744-4FE834D39C2C}" type="presParOf" srcId="{83611B63-9CEC-3A4B-A26B-582846724A50}" destId="{32962214-D4B9-AF44-8C32-0244ADBAEB57}" srcOrd="1" destOrd="0" presId="urn:microsoft.com/office/officeart/2005/8/layout/hierarchy2"/>
    <dgm:cxn modelId="{15C95F2A-21B1-472F-B793-61F4CC3707A1}" type="presParOf" srcId="{32962214-D4B9-AF44-8C32-0244ADBAEB57}" destId="{03ED4F0C-EF5F-F348-942C-172B355F9E7C}" srcOrd="0" destOrd="0" presId="urn:microsoft.com/office/officeart/2005/8/layout/hierarchy2"/>
    <dgm:cxn modelId="{C9EEDF8E-7A8E-4889-B8C3-1D6B58844C69}" type="presParOf" srcId="{03ED4F0C-EF5F-F348-942C-172B355F9E7C}" destId="{E0E74A4A-74B2-9044-A866-D5A069486117}" srcOrd="0" destOrd="0" presId="urn:microsoft.com/office/officeart/2005/8/layout/hierarchy2"/>
    <dgm:cxn modelId="{3F5D9F4B-95D3-478C-ADDF-98325B63F365}" type="presParOf" srcId="{32962214-D4B9-AF44-8C32-0244ADBAEB57}" destId="{351C9D9A-F7E7-9D47-B023-B9048C460D85}" srcOrd="1" destOrd="0" presId="urn:microsoft.com/office/officeart/2005/8/layout/hierarchy2"/>
    <dgm:cxn modelId="{20E56D9E-7CE1-4521-9AA4-31909CD79349}" type="presParOf" srcId="{351C9D9A-F7E7-9D47-B023-B9048C460D85}" destId="{6412C1F5-E31A-6744-9FFD-1508070F95FF}" srcOrd="0" destOrd="0" presId="urn:microsoft.com/office/officeart/2005/8/layout/hierarchy2"/>
    <dgm:cxn modelId="{DB78B406-B54C-451D-B210-52F983B78280}" type="presParOf" srcId="{351C9D9A-F7E7-9D47-B023-B9048C460D85}" destId="{97C00C2A-FA34-C441-8C26-6F1882726F39}" srcOrd="1" destOrd="0" presId="urn:microsoft.com/office/officeart/2005/8/layout/hierarchy2"/>
    <dgm:cxn modelId="{FBF7AA0D-8E08-4B4B-B41C-7382BBC57DC8}" type="presParOf" srcId="{97C00C2A-FA34-C441-8C26-6F1882726F39}" destId="{31E71914-59C9-1345-9F45-8D7F5BD931CB}" srcOrd="0" destOrd="0" presId="urn:microsoft.com/office/officeart/2005/8/layout/hierarchy2"/>
    <dgm:cxn modelId="{A98D7D27-29C6-4998-9EF4-39D585A4441C}" type="presParOf" srcId="{31E71914-59C9-1345-9F45-8D7F5BD931CB}" destId="{C6335274-FA31-FB44-945D-6B25D45EE251}" srcOrd="0" destOrd="0" presId="urn:microsoft.com/office/officeart/2005/8/layout/hierarchy2"/>
    <dgm:cxn modelId="{636089DB-61BC-437D-A9BD-58297DF2A5D6}" type="presParOf" srcId="{97C00C2A-FA34-C441-8C26-6F1882726F39}" destId="{E6C06BEA-50AE-634B-A4DD-D4C478477453}" srcOrd="1" destOrd="0" presId="urn:microsoft.com/office/officeart/2005/8/layout/hierarchy2"/>
    <dgm:cxn modelId="{8860F28A-E611-47D1-8870-BF5A726094FA}" type="presParOf" srcId="{E6C06BEA-50AE-634B-A4DD-D4C478477453}" destId="{E41A3F67-2A87-C24D-80B9-460073D028F7}" srcOrd="0" destOrd="0" presId="urn:microsoft.com/office/officeart/2005/8/layout/hierarchy2"/>
    <dgm:cxn modelId="{1A11FE0C-9556-4277-A6DB-69124F105BE2}" type="presParOf" srcId="{E6C06BEA-50AE-634B-A4DD-D4C478477453}" destId="{E9DD94A2-3CD7-544D-8390-A5529C6FC169}" srcOrd="1" destOrd="0" presId="urn:microsoft.com/office/officeart/2005/8/layout/hierarchy2"/>
    <dgm:cxn modelId="{6FD1BBFF-8D15-4C33-98BD-FCC68D5C4C58}" type="presParOf" srcId="{E9DD94A2-3CD7-544D-8390-A5529C6FC169}" destId="{CC16BFAB-437D-6949-9B4D-6B30574C282F}" srcOrd="0" destOrd="0" presId="urn:microsoft.com/office/officeart/2005/8/layout/hierarchy2"/>
    <dgm:cxn modelId="{07586EB7-2793-46B0-8787-5852F2E21F85}" type="presParOf" srcId="{CC16BFAB-437D-6949-9B4D-6B30574C282F}" destId="{80B302B2-B99E-294E-98E1-4AE3B058ACD9}" srcOrd="0" destOrd="0" presId="urn:microsoft.com/office/officeart/2005/8/layout/hierarchy2"/>
    <dgm:cxn modelId="{D85C898E-2673-4735-8D81-4563A1A1AFB7}" type="presParOf" srcId="{E9DD94A2-3CD7-544D-8390-A5529C6FC169}" destId="{12189855-FF18-4147-8400-3D0C945D0BF9}" srcOrd="1" destOrd="0" presId="urn:microsoft.com/office/officeart/2005/8/layout/hierarchy2"/>
    <dgm:cxn modelId="{65BF4CC3-FE3E-4494-A28D-3555FE289FA5}" type="presParOf" srcId="{12189855-FF18-4147-8400-3D0C945D0BF9}" destId="{83F7DF98-5530-0F40-AC82-C43B9440B57E}" srcOrd="0" destOrd="0" presId="urn:microsoft.com/office/officeart/2005/8/layout/hierarchy2"/>
    <dgm:cxn modelId="{AB7F94C4-61EA-44D2-B1C6-515050B31D6B}" type="presParOf" srcId="{12189855-FF18-4147-8400-3D0C945D0BF9}" destId="{82AD412B-84CD-4545-8316-C1F1AB9E4847}" srcOrd="1" destOrd="0" presId="urn:microsoft.com/office/officeart/2005/8/layout/hierarchy2"/>
    <dgm:cxn modelId="{761D28DF-9FAD-419F-A4B7-9561E3E8E6D7}" type="presParOf" srcId="{9F0CD3B8-41F8-7D4B-913B-88AEC361FD09}" destId="{280D1C95-B2AF-F742-A486-BEF00D0C03F2}" srcOrd="2" destOrd="0" presId="urn:microsoft.com/office/officeart/2005/8/layout/hierarchy2"/>
    <dgm:cxn modelId="{1C774F92-52A4-482C-B3DE-00553287EBFA}" type="presParOf" srcId="{280D1C95-B2AF-F742-A486-BEF00D0C03F2}" destId="{196B4DD2-AADC-A940-A4FF-3216313FDC33}" srcOrd="0" destOrd="0" presId="urn:microsoft.com/office/officeart/2005/8/layout/hierarchy2"/>
    <dgm:cxn modelId="{A929FF47-1489-4240-9A8B-0277692A643A}" type="presParOf" srcId="{9F0CD3B8-41F8-7D4B-913B-88AEC361FD09}" destId="{AAB5FE23-5B7B-EE4B-A06C-2CDC610016FB}" srcOrd="3" destOrd="0" presId="urn:microsoft.com/office/officeart/2005/8/layout/hierarchy2"/>
    <dgm:cxn modelId="{7FB1BE2F-5240-4945-B418-9ECFEC4165DC}" type="presParOf" srcId="{AAB5FE23-5B7B-EE4B-A06C-2CDC610016FB}" destId="{7C167AC0-D950-4D41-85FA-8479036842C8}" srcOrd="0" destOrd="0" presId="urn:microsoft.com/office/officeart/2005/8/layout/hierarchy2"/>
    <dgm:cxn modelId="{1DD28E9D-09F6-4E9B-8E76-285022940903}" type="presParOf" srcId="{AAB5FE23-5B7B-EE4B-A06C-2CDC610016FB}" destId="{FDC2525F-609F-C44D-95DF-83279A90F381}" srcOrd="1" destOrd="0" presId="urn:microsoft.com/office/officeart/2005/8/layout/hierarchy2"/>
    <dgm:cxn modelId="{0C0E6914-2626-4905-9CDC-C9809EEBBCE5}" type="presParOf" srcId="{FDC2525F-609F-C44D-95DF-83279A90F381}" destId="{4BF6454D-7E88-FD48-9DDF-1A321BF431AC}" srcOrd="0" destOrd="0" presId="urn:microsoft.com/office/officeart/2005/8/layout/hierarchy2"/>
    <dgm:cxn modelId="{9F8F666C-7CA4-49B9-B8C8-FBF1F330FAFD}" type="presParOf" srcId="{4BF6454D-7E88-FD48-9DDF-1A321BF431AC}" destId="{62D6A371-6C94-C74A-94E9-3771675B8729}" srcOrd="0" destOrd="0" presId="urn:microsoft.com/office/officeart/2005/8/layout/hierarchy2"/>
    <dgm:cxn modelId="{0472F212-FE0E-4009-BAD2-76DCFCF371E5}" type="presParOf" srcId="{FDC2525F-609F-C44D-95DF-83279A90F381}" destId="{5023F57D-C157-9548-9F27-6411F562E058}" srcOrd="1" destOrd="0" presId="urn:microsoft.com/office/officeart/2005/8/layout/hierarchy2"/>
    <dgm:cxn modelId="{D4705653-C588-489F-994D-FE977037240F}" type="presParOf" srcId="{5023F57D-C157-9548-9F27-6411F562E058}" destId="{4B1EC855-C732-BF41-8549-C4462BEFCA83}" srcOrd="0" destOrd="0" presId="urn:microsoft.com/office/officeart/2005/8/layout/hierarchy2"/>
    <dgm:cxn modelId="{11E59A37-66BA-4442-829F-13BDFE026B22}" type="presParOf" srcId="{5023F57D-C157-9548-9F27-6411F562E058}" destId="{9E5BA160-B28D-684E-A340-6AE1E22D01FA}" srcOrd="1" destOrd="0" presId="urn:microsoft.com/office/officeart/2005/8/layout/hierarchy2"/>
    <dgm:cxn modelId="{EBF79153-1C00-410F-8E76-0C953F305626}" type="presParOf" srcId="{9F0CD3B8-41F8-7D4B-913B-88AEC361FD09}" destId="{A36E31BE-E30F-E64A-A8EF-C1BABD1FD2E6}" srcOrd="4" destOrd="0" presId="urn:microsoft.com/office/officeart/2005/8/layout/hierarchy2"/>
    <dgm:cxn modelId="{EA0C46F9-547D-467F-A90E-6B563E38C0F0}" type="presParOf" srcId="{A36E31BE-E30F-E64A-A8EF-C1BABD1FD2E6}" destId="{FCEA2E95-B9D9-A54D-9916-F3317A32424E}" srcOrd="0" destOrd="0" presId="urn:microsoft.com/office/officeart/2005/8/layout/hierarchy2"/>
    <dgm:cxn modelId="{82AC159E-15D0-431A-8E01-5FC36A640C80}" type="presParOf" srcId="{9F0CD3B8-41F8-7D4B-913B-88AEC361FD09}" destId="{AE028FEB-CA7B-8140-A42A-13053A12B33B}" srcOrd="5" destOrd="0" presId="urn:microsoft.com/office/officeart/2005/8/layout/hierarchy2"/>
    <dgm:cxn modelId="{DFD14357-EC78-461B-85CD-B75C453238FA}" type="presParOf" srcId="{AE028FEB-CA7B-8140-A42A-13053A12B33B}" destId="{02BD3DCE-4DE7-2147-87AD-F789604BFA01}" srcOrd="0" destOrd="0" presId="urn:microsoft.com/office/officeart/2005/8/layout/hierarchy2"/>
    <dgm:cxn modelId="{4BB884BC-79C2-4693-BD74-040BEF33CC8C}" type="presParOf" srcId="{AE028FEB-CA7B-8140-A42A-13053A12B33B}" destId="{FF7B5180-93B7-7547-A564-33998A6D572D}"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AC2D9AC-8AA1-4AEA-A1F7-7F7EA33616C2}"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fr-FR"/>
        </a:p>
      </dgm:t>
    </dgm:pt>
    <dgm:pt modelId="{53A0AD0A-74C3-417E-A82B-AF67D09BFDA6}">
      <dgm:prSet phldrT="[Texte]"/>
      <dgm:spPr/>
      <dgm:t>
        <a:bodyPr/>
        <a:lstStyle/>
        <a:p>
          <a:r>
            <a:rPr lang="fr-FR" b="1" dirty="0">
              <a:solidFill>
                <a:srgbClr val="FF0000"/>
              </a:solidFill>
            </a:rPr>
            <a:t>Patient</a:t>
          </a:r>
        </a:p>
      </dgm:t>
    </dgm:pt>
    <dgm:pt modelId="{9FCE15AE-A9D0-4955-A763-0D855E9B86CD}" type="sibTrans" cxnId="{95FED27E-504A-4F86-BC36-C6DDC2379D3D}">
      <dgm:prSet/>
      <dgm:spPr/>
      <dgm:t>
        <a:bodyPr/>
        <a:lstStyle/>
        <a:p>
          <a:endParaRPr lang="fr-FR"/>
        </a:p>
      </dgm:t>
    </dgm:pt>
    <dgm:pt modelId="{DCC8170E-0643-4B62-968A-34198A4CDFF7}" type="parTrans" cxnId="{95FED27E-504A-4F86-BC36-C6DDC2379D3D}">
      <dgm:prSet/>
      <dgm:spPr/>
      <dgm:t>
        <a:bodyPr/>
        <a:lstStyle/>
        <a:p>
          <a:endParaRPr lang="fr-FR"/>
        </a:p>
      </dgm:t>
    </dgm:pt>
    <dgm:pt modelId="{F3474009-9B46-42F7-A7B7-2F436C38E4CB}">
      <dgm:prSet phldrT="[Texte]"/>
      <dgm:spPr/>
      <dgm:t>
        <a:bodyPr/>
        <a:lstStyle/>
        <a:p>
          <a:r>
            <a:rPr lang="fr-FR" dirty="0">
              <a:solidFill>
                <a:schemeClr val="tx1"/>
              </a:solidFill>
            </a:rPr>
            <a:t>Vulnérabilité</a:t>
          </a:r>
        </a:p>
        <a:p>
          <a:r>
            <a:rPr lang="fr-FR" dirty="0">
              <a:solidFill>
                <a:schemeClr val="tx1"/>
              </a:solidFill>
            </a:rPr>
            <a:t>Demande d’aide</a:t>
          </a:r>
        </a:p>
      </dgm:t>
    </dgm:pt>
    <dgm:pt modelId="{6EAEEC17-E727-47E3-808D-6AE2B20C2D8D}" type="sibTrans" cxnId="{AA83D994-DE39-4837-89EB-3D03BB1990B7}">
      <dgm:prSet/>
      <dgm:spPr/>
      <dgm:t>
        <a:bodyPr/>
        <a:lstStyle/>
        <a:p>
          <a:endParaRPr lang="fr-FR"/>
        </a:p>
      </dgm:t>
    </dgm:pt>
    <dgm:pt modelId="{ABA6C610-F485-4999-BC60-E2AEF4D2F184}" type="parTrans" cxnId="{AA83D994-DE39-4837-89EB-3D03BB1990B7}">
      <dgm:prSet/>
      <dgm:spPr/>
      <dgm:t>
        <a:bodyPr/>
        <a:lstStyle/>
        <a:p>
          <a:endParaRPr lang="fr-FR"/>
        </a:p>
      </dgm:t>
    </dgm:pt>
    <dgm:pt modelId="{00EBBEE2-60D8-44C7-BE32-07D58EA77CE9}">
      <dgm:prSet phldrT="[Texte]"/>
      <dgm:spPr/>
      <dgm:t>
        <a:bodyPr/>
        <a:lstStyle/>
        <a:p>
          <a:r>
            <a:rPr lang="fr-FR" dirty="0">
              <a:solidFill>
                <a:srgbClr val="FF0000"/>
              </a:solidFill>
            </a:rPr>
            <a:t>Soumission</a:t>
          </a:r>
        </a:p>
      </dgm:t>
    </dgm:pt>
    <dgm:pt modelId="{8857DB1D-8C6A-4249-8444-1478EB3CBEB4}" type="sibTrans" cxnId="{068DDCD7-721D-4FA6-9B82-4FA68255527F}">
      <dgm:prSet/>
      <dgm:spPr/>
      <dgm:t>
        <a:bodyPr/>
        <a:lstStyle/>
        <a:p>
          <a:endParaRPr lang="fr-FR"/>
        </a:p>
      </dgm:t>
    </dgm:pt>
    <dgm:pt modelId="{5F0E5D45-3FB6-407A-B049-D7A99DE10891}" type="parTrans" cxnId="{068DDCD7-721D-4FA6-9B82-4FA68255527F}">
      <dgm:prSet/>
      <dgm:spPr/>
      <dgm:t>
        <a:bodyPr/>
        <a:lstStyle/>
        <a:p>
          <a:endParaRPr lang="fr-FR"/>
        </a:p>
      </dgm:t>
    </dgm:pt>
    <dgm:pt modelId="{6A49A4DD-E910-4A47-AB26-D70F3456B32E}">
      <dgm:prSet phldrT="[Texte]"/>
      <dgm:spPr/>
      <dgm:t>
        <a:bodyPr/>
        <a:lstStyle/>
        <a:p>
          <a:r>
            <a:rPr lang="fr-FR" b="1" dirty="0">
              <a:solidFill>
                <a:srgbClr val="FF0000"/>
              </a:solidFill>
            </a:rPr>
            <a:t>Professionnel de santé</a:t>
          </a:r>
        </a:p>
      </dgm:t>
    </dgm:pt>
    <dgm:pt modelId="{51C219A7-51D5-4B37-B93C-3DEB18255853}" type="sibTrans" cxnId="{C9FFAEC2-372D-4F19-BDDA-B15E7360D98B}">
      <dgm:prSet/>
      <dgm:spPr/>
      <dgm:t>
        <a:bodyPr/>
        <a:lstStyle/>
        <a:p>
          <a:endParaRPr lang="fr-FR"/>
        </a:p>
      </dgm:t>
    </dgm:pt>
    <dgm:pt modelId="{0CB6813F-0DAA-44B8-AC1F-A713CF5C1739}" type="parTrans" cxnId="{C9FFAEC2-372D-4F19-BDDA-B15E7360D98B}">
      <dgm:prSet/>
      <dgm:spPr/>
      <dgm:t>
        <a:bodyPr/>
        <a:lstStyle/>
        <a:p>
          <a:endParaRPr lang="fr-FR"/>
        </a:p>
      </dgm:t>
    </dgm:pt>
    <dgm:pt modelId="{BE1FC01E-8AB2-4760-979F-80BBED7D997E}">
      <dgm:prSet phldrT="[Texte]"/>
      <dgm:spPr/>
      <dgm:t>
        <a:bodyPr/>
        <a:lstStyle/>
        <a:p>
          <a:r>
            <a:rPr lang="fr-FR" dirty="0">
              <a:solidFill>
                <a:schemeClr val="tx1"/>
              </a:solidFill>
            </a:rPr>
            <a:t>Compétences</a:t>
          </a:r>
        </a:p>
        <a:p>
          <a:r>
            <a:rPr lang="fr-FR" dirty="0">
              <a:solidFill>
                <a:schemeClr val="tx1"/>
              </a:solidFill>
            </a:rPr>
            <a:t>Valeurs professionnelles</a:t>
          </a:r>
        </a:p>
      </dgm:t>
    </dgm:pt>
    <dgm:pt modelId="{2BEB8917-DEDD-4BE5-AF09-0CDE519C3290}" type="sibTrans" cxnId="{3C2247E6-A22E-4849-B435-679390C99924}">
      <dgm:prSet/>
      <dgm:spPr/>
      <dgm:t>
        <a:bodyPr/>
        <a:lstStyle/>
        <a:p>
          <a:endParaRPr lang="fr-FR"/>
        </a:p>
      </dgm:t>
    </dgm:pt>
    <dgm:pt modelId="{FA724B69-E003-4A63-935D-CF9F3815D4FC}" type="parTrans" cxnId="{3C2247E6-A22E-4849-B435-679390C99924}">
      <dgm:prSet/>
      <dgm:spPr/>
      <dgm:t>
        <a:bodyPr/>
        <a:lstStyle/>
        <a:p>
          <a:endParaRPr lang="fr-FR"/>
        </a:p>
      </dgm:t>
    </dgm:pt>
    <dgm:pt modelId="{8F7730BD-E6B1-466B-91E3-FA01AB9E17C6}">
      <dgm:prSet phldrT="[Texte]"/>
      <dgm:spPr/>
      <dgm:t>
        <a:bodyPr/>
        <a:lstStyle/>
        <a:p>
          <a:r>
            <a:rPr lang="fr-FR" dirty="0">
              <a:solidFill>
                <a:srgbClr val="FF9900"/>
              </a:solidFill>
            </a:rPr>
            <a:t>Savoir</a:t>
          </a:r>
        </a:p>
      </dgm:t>
    </dgm:pt>
    <dgm:pt modelId="{BD44804C-D3B6-410D-B2CF-3D614E149F7D}" type="sibTrans" cxnId="{EB5926D4-9304-4F56-9A8E-D35C602FD7DE}">
      <dgm:prSet/>
      <dgm:spPr/>
      <dgm:t>
        <a:bodyPr/>
        <a:lstStyle/>
        <a:p>
          <a:endParaRPr lang="fr-FR"/>
        </a:p>
      </dgm:t>
    </dgm:pt>
    <dgm:pt modelId="{F679AA7A-23CD-410E-8927-58AD543FA904}" type="parTrans" cxnId="{EB5926D4-9304-4F56-9A8E-D35C602FD7DE}">
      <dgm:prSet/>
      <dgm:spPr/>
      <dgm:t>
        <a:bodyPr/>
        <a:lstStyle/>
        <a:p>
          <a:endParaRPr lang="fr-FR"/>
        </a:p>
      </dgm:t>
    </dgm:pt>
    <dgm:pt modelId="{DD0D26DA-C03C-43A5-AE9E-98650F27FD9F}">
      <dgm:prSet phldrT="[Texte]"/>
      <dgm:spPr/>
      <dgm:t>
        <a:bodyPr/>
        <a:lstStyle/>
        <a:p>
          <a:r>
            <a:rPr lang="fr-FR" dirty="0">
              <a:solidFill>
                <a:srgbClr val="FF0000"/>
              </a:solidFill>
            </a:rPr>
            <a:t>Abus de pouvoir</a:t>
          </a:r>
        </a:p>
      </dgm:t>
    </dgm:pt>
    <dgm:pt modelId="{587B1915-7B32-4D76-BE63-3507214789C7}" type="sibTrans" cxnId="{E4797038-7615-49B8-845F-938189513487}">
      <dgm:prSet/>
      <dgm:spPr/>
      <dgm:t>
        <a:bodyPr/>
        <a:lstStyle/>
        <a:p>
          <a:endParaRPr lang="fr-FR"/>
        </a:p>
      </dgm:t>
    </dgm:pt>
    <dgm:pt modelId="{CE0ED40B-2BE3-41C2-81C3-90FEA947BD8D}" type="parTrans" cxnId="{E4797038-7615-49B8-845F-938189513487}">
      <dgm:prSet/>
      <dgm:spPr/>
      <dgm:t>
        <a:bodyPr/>
        <a:lstStyle/>
        <a:p>
          <a:endParaRPr lang="fr-FR"/>
        </a:p>
      </dgm:t>
    </dgm:pt>
    <dgm:pt modelId="{2B45929F-B9B0-4405-B933-3AD85275C93C}" type="pres">
      <dgm:prSet presAssocID="{9AC2D9AC-8AA1-4AEA-A1F7-7F7EA33616C2}" presName="outerComposite" presStyleCnt="0">
        <dgm:presLayoutVars>
          <dgm:chMax val="2"/>
          <dgm:animLvl val="lvl"/>
          <dgm:resizeHandles val="exact"/>
        </dgm:presLayoutVars>
      </dgm:prSet>
      <dgm:spPr/>
    </dgm:pt>
    <dgm:pt modelId="{1D507642-12C9-46F1-97C4-6B3BC394CC71}" type="pres">
      <dgm:prSet presAssocID="{9AC2D9AC-8AA1-4AEA-A1F7-7F7EA33616C2}" presName="dummyMaxCanvas" presStyleCnt="0"/>
      <dgm:spPr/>
    </dgm:pt>
    <dgm:pt modelId="{583660B1-2C5E-46CE-B574-641B2AA6C8D4}" type="pres">
      <dgm:prSet presAssocID="{9AC2D9AC-8AA1-4AEA-A1F7-7F7EA33616C2}" presName="parentComposite" presStyleCnt="0"/>
      <dgm:spPr/>
    </dgm:pt>
    <dgm:pt modelId="{4D919EB6-6FE9-4E39-A05D-56B750D2D8A9}" type="pres">
      <dgm:prSet presAssocID="{9AC2D9AC-8AA1-4AEA-A1F7-7F7EA33616C2}" presName="parent1" presStyleLbl="alignAccFollowNode1" presStyleIdx="0" presStyleCnt="4">
        <dgm:presLayoutVars>
          <dgm:chMax val="4"/>
        </dgm:presLayoutVars>
      </dgm:prSet>
      <dgm:spPr/>
    </dgm:pt>
    <dgm:pt modelId="{4FEF2ED2-C851-4F90-B0A6-ACC5C1043C8B}" type="pres">
      <dgm:prSet presAssocID="{9AC2D9AC-8AA1-4AEA-A1F7-7F7EA33616C2}" presName="parent2" presStyleLbl="alignAccFollowNode1" presStyleIdx="1" presStyleCnt="4">
        <dgm:presLayoutVars>
          <dgm:chMax val="4"/>
        </dgm:presLayoutVars>
      </dgm:prSet>
      <dgm:spPr/>
    </dgm:pt>
    <dgm:pt modelId="{740079C3-CD34-4343-8239-E184CB681A32}" type="pres">
      <dgm:prSet presAssocID="{9AC2D9AC-8AA1-4AEA-A1F7-7F7EA33616C2}" presName="childrenComposite" presStyleCnt="0"/>
      <dgm:spPr/>
    </dgm:pt>
    <dgm:pt modelId="{4CE76E9B-33CC-4688-9A1A-DDABDF3F904E}" type="pres">
      <dgm:prSet presAssocID="{9AC2D9AC-8AA1-4AEA-A1F7-7F7EA33616C2}" presName="dummyMaxCanvas_ChildArea" presStyleCnt="0"/>
      <dgm:spPr/>
    </dgm:pt>
    <dgm:pt modelId="{9B2295E8-E7D0-40EB-8AF5-94516C023826}" type="pres">
      <dgm:prSet presAssocID="{9AC2D9AC-8AA1-4AEA-A1F7-7F7EA33616C2}" presName="fulcrum" presStyleLbl="alignAccFollowNode1" presStyleIdx="2" presStyleCnt="4"/>
      <dgm:spPr/>
    </dgm:pt>
    <dgm:pt modelId="{C5C3A3F1-8AE0-4003-8592-40B0F557E228}" type="pres">
      <dgm:prSet presAssocID="{9AC2D9AC-8AA1-4AEA-A1F7-7F7EA33616C2}" presName="balance_23" presStyleLbl="alignAccFollowNode1" presStyleIdx="3" presStyleCnt="4">
        <dgm:presLayoutVars>
          <dgm:bulletEnabled val="1"/>
        </dgm:presLayoutVars>
      </dgm:prSet>
      <dgm:spPr/>
    </dgm:pt>
    <dgm:pt modelId="{F9E14A92-5EE4-4ED6-8369-C205AF1DAAC3}" type="pres">
      <dgm:prSet presAssocID="{9AC2D9AC-8AA1-4AEA-A1F7-7F7EA33616C2}" presName="right_23_1" presStyleLbl="node1" presStyleIdx="0" presStyleCnt="5">
        <dgm:presLayoutVars>
          <dgm:bulletEnabled val="1"/>
        </dgm:presLayoutVars>
      </dgm:prSet>
      <dgm:spPr/>
    </dgm:pt>
    <dgm:pt modelId="{D663D3B9-A038-46A6-B90B-27CFA711E023}" type="pres">
      <dgm:prSet presAssocID="{9AC2D9AC-8AA1-4AEA-A1F7-7F7EA33616C2}" presName="right_23_2" presStyleLbl="node1" presStyleIdx="1" presStyleCnt="5">
        <dgm:presLayoutVars>
          <dgm:bulletEnabled val="1"/>
        </dgm:presLayoutVars>
      </dgm:prSet>
      <dgm:spPr/>
    </dgm:pt>
    <dgm:pt modelId="{06631FD2-E469-4F0E-9CB5-3DFFCC9A9835}" type="pres">
      <dgm:prSet presAssocID="{9AC2D9AC-8AA1-4AEA-A1F7-7F7EA33616C2}" presName="right_23_3" presStyleLbl="node1" presStyleIdx="2" presStyleCnt="5">
        <dgm:presLayoutVars>
          <dgm:bulletEnabled val="1"/>
        </dgm:presLayoutVars>
      </dgm:prSet>
      <dgm:spPr/>
    </dgm:pt>
    <dgm:pt modelId="{D2E16AE2-8329-4DCC-8B86-3938A77FE582}" type="pres">
      <dgm:prSet presAssocID="{9AC2D9AC-8AA1-4AEA-A1F7-7F7EA33616C2}" presName="left_23_1" presStyleLbl="node1" presStyleIdx="3" presStyleCnt="5">
        <dgm:presLayoutVars>
          <dgm:bulletEnabled val="1"/>
        </dgm:presLayoutVars>
      </dgm:prSet>
      <dgm:spPr/>
    </dgm:pt>
    <dgm:pt modelId="{92B351A9-C82D-426A-A413-5727EE717A62}" type="pres">
      <dgm:prSet presAssocID="{9AC2D9AC-8AA1-4AEA-A1F7-7F7EA33616C2}" presName="left_23_2" presStyleLbl="node1" presStyleIdx="4" presStyleCnt="5">
        <dgm:presLayoutVars>
          <dgm:bulletEnabled val="1"/>
        </dgm:presLayoutVars>
      </dgm:prSet>
      <dgm:spPr/>
    </dgm:pt>
  </dgm:ptLst>
  <dgm:cxnLst>
    <dgm:cxn modelId="{2A03511D-393D-4A7D-A514-F921ECC84377}" type="presOf" srcId="{DD0D26DA-C03C-43A5-AE9E-98650F27FD9F}" destId="{06631FD2-E469-4F0E-9CB5-3DFFCC9A9835}" srcOrd="0" destOrd="0" presId="urn:microsoft.com/office/officeart/2005/8/layout/balance1"/>
    <dgm:cxn modelId="{97D63129-D944-4C4F-8956-E82B10ACB1B2}" type="presOf" srcId="{8F7730BD-E6B1-466B-91E3-FA01AB9E17C6}" destId="{D663D3B9-A038-46A6-B90B-27CFA711E023}" srcOrd="0" destOrd="0" presId="urn:microsoft.com/office/officeart/2005/8/layout/balance1"/>
    <dgm:cxn modelId="{E4797038-7615-49B8-845F-938189513487}" srcId="{6A49A4DD-E910-4A47-AB26-D70F3456B32E}" destId="{DD0D26DA-C03C-43A5-AE9E-98650F27FD9F}" srcOrd="2" destOrd="0" parTransId="{CE0ED40B-2BE3-41C2-81C3-90FEA947BD8D}" sibTransId="{587B1915-7B32-4D76-BE63-3507214789C7}"/>
    <dgm:cxn modelId="{FA6C084B-2C99-4DAE-A29A-18F25A6A96F0}" type="presOf" srcId="{53A0AD0A-74C3-417E-A82B-AF67D09BFDA6}" destId="{4D919EB6-6FE9-4E39-A05D-56B750D2D8A9}" srcOrd="0" destOrd="0" presId="urn:microsoft.com/office/officeart/2005/8/layout/balance1"/>
    <dgm:cxn modelId="{95FED27E-504A-4F86-BC36-C6DDC2379D3D}" srcId="{9AC2D9AC-8AA1-4AEA-A1F7-7F7EA33616C2}" destId="{53A0AD0A-74C3-417E-A82B-AF67D09BFDA6}" srcOrd="0" destOrd="0" parTransId="{DCC8170E-0643-4B62-968A-34198A4CDFF7}" sibTransId="{9FCE15AE-A9D0-4955-A763-0D855E9B86CD}"/>
    <dgm:cxn modelId="{17F6A58D-060D-46F6-B1E7-E547E838938D}" type="presOf" srcId="{00EBBEE2-60D8-44C7-BE32-07D58EA77CE9}" destId="{92B351A9-C82D-426A-A413-5727EE717A62}" srcOrd="0" destOrd="0" presId="urn:microsoft.com/office/officeart/2005/8/layout/balance1"/>
    <dgm:cxn modelId="{AA83D994-DE39-4837-89EB-3D03BB1990B7}" srcId="{53A0AD0A-74C3-417E-A82B-AF67D09BFDA6}" destId="{F3474009-9B46-42F7-A7B7-2F436C38E4CB}" srcOrd="0" destOrd="0" parTransId="{ABA6C610-F485-4999-BC60-E2AEF4D2F184}" sibTransId="{6EAEEC17-E727-47E3-808D-6AE2B20C2D8D}"/>
    <dgm:cxn modelId="{9848459F-5060-46F1-80A5-B2C9E966A143}" type="presOf" srcId="{BE1FC01E-8AB2-4760-979F-80BBED7D997E}" destId="{F9E14A92-5EE4-4ED6-8369-C205AF1DAAC3}" srcOrd="0" destOrd="0" presId="urn:microsoft.com/office/officeart/2005/8/layout/balance1"/>
    <dgm:cxn modelId="{40DAA1BC-DF82-4AFF-B23D-CFBD1060C1FB}" type="presOf" srcId="{6A49A4DD-E910-4A47-AB26-D70F3456B32E}" destId="{4FEF2ED2-C851-4F90-B0A6-ACC5C1043C8B}" srcOrd="0" destOrd="0" presId="urn:microsoft.com/office/officeart/2005/8/layout/balance1"/>
    <dgm:cxn modelId="{C9FFAEC2-372D-4F19-BDDA-B15E7360D98B}" srcId="{9AC2D9AC-8AA1-4AEA-A1F7-7F7EA33616C2}" destId="{6A49A4DD-E910-4A47-AB26-D70F3456B32E}" srcOrd="1" destOrd="0" parTransId="{0CB6813F-0DAA-44B8-AC1F-A713CF5C1739}" sibTransId="{51C219A7-51D5-4B37-B93C-3DEB18255853}"/>
    <dgm:cxn modelId="{EB5926D4-9304-4F56-9A8E-D35C602FD7DE}" srcId="{6A49A4DD-E910-4A47-AB26-D70F3456B32E}" destId="{8F7730BD-E6B1-466B-91E3-FA01AB9E17C6}" srcOrd="1" destOrd="0" parTransId="{F679AA7A-23CD-410E-8927-58AD543FA904}" sibTransId="{BD44804C-D3B6-410D-B2CF-3D614E149F7D}"/>
    <dgm:cxn modelId="{E2BCE5D5-F3B3-45D8-98D2-4A99301925C5}" type="presOf" srcId="{9AC2D9AC-8AA1-4AEA-A1F7-7F7EA33616C2}" destId="{2B45929F-B9B0-4405-B933-3AD85275C93C}" srcOrd="0" destOrd="0" presId="urn:microsoft.com/office/officeart/2005/8/layout/balance1"/>
    <dgm:cxn modelId="{068DDCD7-721D-4FA6-9B82-4FA68255527F}" srcId="{53A0AD0A-74C3-417E-A82B-AF67D09BFDA6}" destId="{00EBBEE2-60D8-44C7-BE32-07D58EA77CE9}" srcOrd="1" destOrd="0" parTransId="{5F0E5D45-3FB6-407A-B049-D7A99DE10891}" sibTransId="{8857DB1D-8C6A-4249-8444-1478EB3CBEB4}"/>
    <dgm:cxn modelId="{3C2247E6-A22E-4849-B435-679390C99924}" srcId="{6A49A4DD-E910-4A47-AB26-D70F3456B32E}" destId="{BE1FC01E-8AB2-4760-979F-80BBED7D997E}" srcOrd="0" destOrd="0" parTransId="{FA724B69-E003-4A63-935D-CF9F3815D4FC}" sibTransId="{2BEB8917-DEDD-4BE5-AF09-0CDE519C3290}"/>
    <dgm:cxn modelId="{D3B0F7F7-CB07-4D6F-B61F-EB665EA3A689}" type="presOf" srcId="{F3474009-9B46-42F7-A7B7-2F436C38E4CB}" destId="{D2E16AE2-8329-4DCC-8B86-3938A77FE582}" srcOrd="0" destOrd="0" presId="urn:microsoft.com/office/officeart/2005/8/layout/balance1"/>
    <dgm:cxn modelId="{015FF1EE-B495-49E2-9077-AE2832B5C461}" type="presParOf" srcId="{2B45929F-B9B0-4405-B933-3AD85275C93C}" destId="{1D507642-12C9-46F1-97C4-6B3BC394CC71}" srcOrd="0" destOrd="0" presId="urn:microsoft.com/office/officeart/2005/8/layout/balance1"/>
    <dgm:cxn modelId="{86FD7210-0368-4DA2-9E96-77E2C470DB6B}" type="presParOf" srcId="{2B45929F-B9B0-4405-B933-3AD85275C93C}" destId="{583660B1-2C5E-46CE-B574-641B2AA6C8D4}" srcOrd="1" destOrd="0" presId="urn:microsoft.com/office/officeart/2005/8/layout/balance1"/>
    <dgm:cxn modelId="{0BDA9CA3-5098-4438-9199-D8B001D2F411}" type="presParOf" srcId="{583660B1-2C5E-46CE-B574-641B2AA6C8D4}" destId="{4D919EB6-6FE9-4E39-A05D-56B750D2D8A9}" srcOrd="0" destOrd="0" presId="urn:microsoft.com/office/officeart/2005/8/layout/balance1"/>
    <dgm:cxn modelId="{3F0F1867-E0F3-4372-B4ED-69548D5F0966}" type="presParOf" srcId="{583660B1-2C5E-46CE-B574-641B2AA6C8D4}" destId="{4FEF2ED2-C851-4F90-B0A6-ACC5C1043C8B}" srcOrd="1" destOrd="0" presId="urn:microsoft.com/office/officeart/2005/8/layout/balance1"/>
    <dgm:cxn modelId="{B4567D67-D23C-48C2-8580-E5B7230A2840}" type="presParOf" srcId="{2B45929F-B9B0-4405-B933-3AD85275C93C}" destId="{740079C3-CD34-4343-8239-E184CB681A32}" srcOrd="2" destOrd="0" presId="urn:microsoft.com/office/officeart/2005/8/layout/balance1"/>
    <dgm:cxn modelId="{E94A1C2F-5779-47A7-9FA7-D7929B50108B}" type="presParOf" srcId="{740079C3-CD34-4343-8239-E184CB681A32}" destId="{4CE76E9B-33CC-4688-9A1A-DDABDF3F904E}" srcOrd="0" destOrd="0" presId="urn:microsoft.com/office/officeart/2005/8/layout/balance1"/>
    <dgm:cxn modelId="{77F0B31E-E3DE-4AC6-A405-13D9BB90C117}" type="presParOf" srcId="{740079C3-CD34-4343-8239-E184CB681A32}" destId="{9B2295E8-E7D0-40EB-8AF5-94516C023826}" srcOrd="1" destOrd="0" presId="urn:microsoft.com/office/officeart/2005/8/layout/balance1"/>
    <dgm:cxn modelId="{00A55642-6181-498B-888C-322B277BA91F}" type="presParOf" srcId="{740079C3-CD34-4343-8239-E184CB681A32}" destId="{C5C3A3F1-8AE0-4003-8592-40B0F557E228}" srcOrd="2" destOrd="0" presId="urn:microsoft.com/office/officeart/2005/8/layout/balance1"/>
    <dgm:cxn modelId="{3886C6F6-CEC2-4C46-AEEF-2A1391895E39}" type="presParOf" srcId="{740079C3-CD34-4343-8239-E184CB681A32}" destId="{F9E14A92-5EE4-4ED6-8369-C205AF1DAAC3}" srcOrd="3" destOrd="0" presId="urn:microsoft.com/office/officeart/2005/8/layout/balance1"/>
    <dgm:cxn modelId="{AA582128-360F-4356-80FE-08680764B1CE}" type="presParOf" srcId="{740079C3-CD34-4343-8239-E184CB681A32}" destId="{D663D3B9-A038-46A6-B90B-27CFA711E023}" srcOrd="4" destOrd="0" presId="urn:microsoft.com/office/officeart/2005/8/layout/balance1"/>
    <dgm:cxn modelId="{E72AF6C9-3FA5-4A4A-842B-FC21917B7DE9}" type="presParOf" srcId="{740079C3-CD34-4343-8239-E184CB681A32}" destId="{06631FD2-E469-4F0E-9CB5-3DFFCC9A9835}" srcOrd="5" destOrd="0" presId="urn:microsoft.com/office/officeart/2005/8/layout/balance1"/>
    <dgm:cxn modelId="{CD58692F-58FB-4666-8F1A-C0CE1891FBFE}" type="presParOf" srcId="{740079C3-CD34-4343-8239-E184CB681A32}" destId="{D2E16AE2-8329-4DCC-8B86-3938A77FE582}" srcOrd="6" destOrd="0" presId="urn:microsoft.com/office/officeart/2005/8/layout/balance1"/>
    <dgm:cxn modelId="{F45B3845-B0FD-4ADA-AFF8-1A00204A744E}" type="presParOf" srcId="{740079C3-CD34-4343-8239-E184CB681A32}" destId="{92B351A9-C82D-426A-A413-5727EE717A62}" srcOrd="7"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AC2D9AC-8AA1-4AEA-A1F7-7F7EA33616C2}"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fr-FR"/>
        </a:p>
      </dgm:t>
    </dgm:pt>
    <dgm:pt modelId="{53A0AD0A-74C3-417E-A82B-AF67D09BFDA6}">
      <dgm:prSet phldrT="[Texte]"/>
      <dgm:spPr/>
      <dgm:t>
        <a:bodyPr/>
        <a:lstStyle/>
        <a:p>
          <a:r>
            <a:rPr lang="fr-FR" b="1" dirty="0">
              <a:solidFill>
                <a:srgbClr val="FF0000"/>
              </a:solidFill>
            </a:rPr>
            <a:t>Patient</a:t>
          </a:r>
        </a:p>
      </dgm:t>
    </dgm:pt>
    <dgm:pt modelId="{9FCE15AE-A9D0-4955-A763-0D855E9B86CD}" type="sibTrans" cxnId="{95FED27E-504A-4F86-BC36-C6DDC2379D3D}">
      <dgm:prSet/>
      <dgm:spPr/>
      <dgm:t>
        <a:bodyPr/>
        <a:lstStyle/>
        <a:p>
          <a:endParaRPr lang="fr-FR"/>
        </a:p>
      </dgm:t>
    </dgm:pt>
    <dgm:pt modelId="{DCC8170E-0643-4B62-968A-34198A4CDFF7}" type="parTrans" cxnId="{95FED27E-504A-4F86-BC36-C6DDC2379D3D}">
      <dgm:prSet/>
      <dgm:spPr/>
      <dgm:t>
        <a:bodyPr/>
        <a:lstStyle/>
        <a:p>
          <a:endParaRPr lang="fr-FR"/>
        </a:p>
      </dgm:t>
    </dgm:pt>
    <dgm:pt modelId="{F3474009-9B46-42F7-A7B7-2F436C38E4CB}">
      <dgm:prSet phldrT="[Texte]"/>
      <dgm:spPr/>
      <dgm:t>
        <a:bodyPr/>
        <a:lstStyle/>
        <a:p>
          <a:r>
            <a:rPr lang="fr-FR" dirty="0">
              <a:solidFill>
                <a:schemeClr val="tx1"/>
              </a:solidFill>
            </a:rPr>
            <a:t>Vulnérabilité</a:t>
          </a:r>
        </a:p>
        <a:p>
          <a:r>
            <a:rPr lang="fr-FR" dirty="0">
              <a:solidFill>
                <a:schemeClr val="tx1"/>
              </a:solidFill>
            </a:rPr>
            <a:t>Demande d’aide</a:t>
          </a:r>
        </a:p>
      </dgm:t>
    </dgm:pt>
    <dgm:pt modelId="{6EAEEC17-E727-47E3-808D-6AE2B20C2D8D}" type="sibTrans" cxnId="{AA83D994-DE39-4837-89EB-3D03BB1990B7}">
      <dgm:prSet/>
      <dgm:spPr/>
      <dgm:t>
        <a:bodyPr/>
        <a:lstStyle/>
        <a:p>
          <a:endParaRPr lang="fr-FR"/>
        </a:p>
      </dgm:t>
    </dgm:pt>
    <dgm:pt modelId="{ABA6C610-F485-4999-BC60-E2AEF4D2F184}" type="parTrans" cxnId="{AA83D994-DE39-4837-89EB-3D03BB1990B7}">
      <dgm:prSet/>
      <dgm:spPr/>
      <dgm:t>
        <a:bodyPr/>
        <a:lstStyle/>
        <a:p>
          <a:endParaRPr lang="fr-FR"/>
        </a:p>
      </dgm:t>
    </dgm:pt>
    <dgm:pt modelId="{6A49A4DD-E910-4A47-AB26-D70F3456B32E}">
      <dgm:prSet phldrT="[Texte]"/>
      <dgm:spPr/>
      <dgm:t>
        <a:bodyPr/>
        <a:lstStyle/>
        <a:p>
          <a:r>
            <a:rPr lang="fr-FR" b="1" dirty="0">
              <a:solidFill>
                <a:srgbClr val="FF0000"/>
              </a:solidFill>
            </a:rPr>
            <a:t>Professionnel de santé</a:t>
          </a:r>
        </a:p>
      </dgm:t>
    </dgm:pt>
    <dgm:pt modelId="{51C219A7-51D5-4B37-B93C-3DEB18255853}" type="sibTrans" cxnId="{C9FFAEC2-372D-4F19-BDDA-B15E7360D98B}">
      <dgm:prSet/>
      <dgm:spPr/>
      <dgm:t>
        <a:bodyPr/>
        <a:lstStyle/>
        <a:p>
          <a:endParaRPr lang="fr-FR"/>
        </a:p>
      </dgm:t>
    </dgm:pt>
    <dgm:pt modelId="{0CB6813F-0DAA-44B8-AC1F-A713CF5C1739}" type="parTrans" cxnId="{C9FFAEC2-372D-4F19-BDDA-B15E7360D98B}">
      <dgm:prSet/>
      <dgm:spPr/>
      <dgm:t>
        <a:bodyPr/>
        <a:lstStyle/>
        <a:p>
          <a:endParaRPr lang="fr-FR"/>
        </a:p>
      </dgm:t>
    </dgm:pt>
    <dgm:pt modelId="{BE1FC01E-8AB2-4760-979F-80BBED7D997E}">
      <dgm:prSet phldrT="[Texte]"/>
      <dgm:spPr/>
      <dgm:t>
        <a:bodyPr/>
        <a:lstStyle/>
        <a:p>
          <a:r>
            <a:rPr lang="fr-FR" dirty="0">
              <a:solidFill>
                <a:schemeClr val="tx1"/>
              </a:solidFill>
            </a:rPr>
            <a:t>Compétences</a:t>
          </a:r>
        </a:p>
        <a:p>
          <a:r>
            <a:rPr lang="fr-FR" dirty="0">
              <a:solidFill>
                <a:schemeClr val="tx1"/>
              </a:solidFill>
            </a:rPr>
            <a:t>Valeurs professionnelles</a:t>
          </a:r>
        </a:p>
      </dgm:t>
    </dgm:pt>
    <dgm:pt modelId="{2BEB8917-DEDD-4BE5-AF09-0CDE519C3290}" type="sibTrans" cxnId="{3C2247E6-A22E-4849-B435-679390C99924}">
      <dgm:prSet/>
      <dgm:spPr/>
      <dgm:t>
        <a:bodyPr/>
        <a:lstStyle/>
        <a:p>
          <a:endParaRPr lang="fr-FR"/>
        </a:p>
      </dgm:t>
    </dgm:pt>
    <dgm:pt modelId="{FA724B69-E003-4A63-935D-CF9F3815D4FC}" type="parTrans" cxnId="{3C2247E6-A22E-4849-B435-679390C99924}">
      <dgm:prSet/>
      <dgm:spPr/>
      <dgm:t>
        <a:bodyPr/>
        <a:lstStyle/>
        <a:p>
          <a:endParaRPr lang="fr-FR"/>
        </a:p>
      </dgm:t>
    </dgm:pt>
    <dgm:pt modelId="{8F7730BD-E6B1-466B-91E3-FA01AB9E17C6}">
      <dgm:prSet phldrT="[Texte]"/>
      <dgm:spPr/>
      <dgm:t>
        <a:bodyPr/>
        <a:lstStyle/>
        <a:p>
          <a:r>
            <a:rPr lang="fr-FR" dirty="0">
              <a:solidFill>
                <a:srgbClr val="FF9900"/>
              </a:solidFill>
            </a:rPr>
            <a:t>Savoir, pouvoir</a:t>
          </a:r>
        </a:p>
        <a:p>
          <a:r>
            <a:rPr lang="fr-FR" dirty="0">
              <a:solidFill>
                <a:srgbClr val="FF9900"/>
              </a:solidFill>
            </a:rPr>
            <a:t>Savoir être</a:t>
          </a:r>
        </a:p>
      </dgm:t>
    </dgm:pt>
    <dgm:pt modelId="{BD44804C-D3B6-410D-B2CF-3D614E149F7D}" type="sibTrans" cxnId="{EB5926D4-9304-4F56-9A8E-D35C602FD7DE}">
      <dgm:prSet/>
      <dgm:spPr/>
      <dgm:t>
        <a:bodyPr/>
        <a:lstStyle/>
        <a:p>
          <a:endParaRPr lang="fr-FR"/>
        </a:p>
      </dgm:t>
    </dgm:pt>
    <dgm:pt modelId="{F679AA7A-23CD-410E-8927-58AD543FA904}" type="parTrans" cxnId="{EB5926D4-9304-4F56-9A8E-D35C602FD7DE}">
      <dgm:prSet/>
      <dgm:spPr/>
      <dgm:t>
        <a:bodyPr/>
        <a:lstStyle/>
        <a:p>
          <a:endParaRPr lang="fr-FR"/>
        </a:p>
      </dgm:t>
    </dgm:pt>
    <dgm:pt modelId="{00EBBEE2-60D8-44C7-BE32-07D58EA77CE9}">
      <dgm:prSet phldrT="[Texte]"/>
      <dgm:spPr/>
      <dgm:t>
        <a:bodyPr/>
        <a:lstStyle/>
        <a:p>
          <a:r>
            <a:rPr lang="fr-FR" dirty="0">
              <a:solidFill>
                <a:schemeClr val="accent2"/>
              </a:solidFill>
            </a:rPr>
            <a:t>Pouvoir d’agir</a:t>
          </a:r>
        </a:p>
      </dgm:t>
    </dgm:pt>
    <dgm:pt modelId="{8857DB1D-8C6A-4249-8444-1478EB3CBEB4}" type="sibTrans" cxnId="{068DDCD7-721D-4FA6-9B82-4FA68255527F}">
      <dgm:prSet/>
      <dgm:spPr/>
      <dgm:t>
        <a:bodyPr/>
        <a:lstStyle/>
        <a:p>
          <a:endParaRPr lang="fr-FR"/>
        </a:p>
      </dgm:t>
    </dgm:pt>
    <dgm:pt modelId="{5F0E5D45-3FB6-407A-B049-D7A99DE10891}" type="parTrans" cxnId="{068DDCD7-721D-4FA6-9B82-4FA68255527F}">
      <dgm:prSet/>
      <dgm:spPr/>
      <dgm:t>
        <a:bodyPr/>
        <a:lstStyle/>
        <a:p>
          <a:endParaRPr lang="fr-FR"/>
        </a:p>
      </dgm:t>
    </dgm:pt>
    <dgm:pt modelId="{2B45929F-B9B0-4405-B933-3AD85275C93C}" type="pres">
      <dgm:prSet presAssocID="{9AC2D9AC-8AA1-4AEA-A1F7-7F7EA33616C2}" presName="outerComposite" presStyleCnt="0">
        <dgm:presLayoutVars>
          <dgm:chMax val="2"/>
          <dgm:animLvl val="lvl"/>
          <dgm:resizeHandles val="exact"/>
        </dgm:presLayoutVars>
      </dgm:prSet>
      <dgm:spPr/>
    </dgm:pt>
    <dgm:pt modelId="{1D507642-12C9-46F1-97C4-6B3BC394CC71}" type="pres">
      <dgm:prSet presAssocID="{9AC2D9AC-8AA1-4AEA-A1F7-7F7EA33616C2}" presName="dummyMaxCanvas" presStyleCnt="0"/>
      <dgm:spPr/>
    </dgm:pt>
    <dgm:pt modelId="{583660B1-2C5E-46CE-B574-641B2AA6C8D4}" type="pres">
      <dgm:prSet presAssocID="{9AC2D9AC-8AA1-4AEA-A1F7-7F7EA33616C2}" presName="parentComposite" presStyleCnt="0"/>
      <dgm:spPr/>
    </dgm:pt>
    <dgm:pt modelId="{4D919EB6-6FE9-4E39-A05D-56B750D2D8A9}" type="pres">
      <dgm:prSet presAssocID="{9AC2D9AC-8AA1-4AEA-A1F7-7F7EA33616C2}" presName="parent1" presStyleLbl="alignAccFollowNode1" presStyleIdx="0" presStyleCnt="4">
        <dgm:presLayoutVars>
          <dgm:chMax val="4"/>
        </dgm:presLayoutVars>
      </dgm:prSet>
      <dgm:spPr/>
    </dgm:pt>
    <dgm:pt modelId="{4FEF2ED2-C851-4F90-B0A6-ACC5C1043C8B}" type="pres">
      <dgm:prSet presAssocID="{9AC2D9AC-8AA1-4AEA-A1F7-7F7EA33616C2}" presName="parent2" presStyleLbl="alignAccFollowNode1" presStyleIdx="1" presStyleCnt="4">
        <dgm:presLayoutVars>
          <dgm:chMax val="4"/>
        </dgm:presLayoutVars>
      </dgm:prSet>
      <dgm:spPr/>
    </dgm:pt>
    <dgm:pt modelId="{740079C3-CD34-4343-8239-E184CB681A32}" type="pres">
      <dgm:prSet presAssocID="{9AC2D9AC-8AA1-4AEA-A1F7-7F7EA33616C2}" presName="childrenComposite" presStyleCnt="0"/>
      <dgm:spPr/>
    </dgm:pt>
    <dgm:pt modelId="{4CE76E9B-33CC-4688-9A1A-DDABDF3F904E}" type="pres">
      <dgm:prSet presAssocID="{9AC2D9AC-8AA1-4AEA-A1F7-7F7EA33616C2}" presName="dummyMaxCanvas_ChildArea" presStyleCnt="0"/>
      <dgm:spPr/>
    </dgm:pt>
    <dgm:pt modelId="{9B2295E8-E7D0-40EB-8AF5-94516C023826}" type="pres">
      <dgm:prSet presAssocID="{9AC2D9AC-8AA1-4AEA-A1F7-7F7EA33616C2}" presName="fulcrum" presStyleLbl="alignAccFollowNode1" presStyleIdx="2" presStyleCnt="4"/>
      <dgm:spPr/>
    </dgm:pt>
    <dgm:pt modelId="{82D2EA83-A3BD-4208-95C4-44FD83A758CC}" type="pres">
      <dgm:prSet presAssocID="{9AC2D9AC-8AA1-4AEA-A1F7-7F7EA33616C2}" presName="balance_22" presStyleLbl="alignAccFollowNode1" presStyleIdx="3" presStyleCnt="4" custLinFactNeighborY="-16754">
        <dgm:presLayoutVars>
          <dgm:bulletEnabled val="1"/>
        </dgm:presLayoutVars>
      </dgm:prSet>
      <dgm:spPr/>
    </dgm:pt>
    <dgm:pt modelId="{D4149C69-581F-43D0-8FC8-100979F41CF4}" type="pres">
      <dgm:prSet presAssocID="{9AC2D9AC-8AA1-4AEA-A1F7-7F7EA33616C2}" presName="right_22_1" presStyleLbl="node1" presStyleIdx="0" presStyleCnt="4">
        <dgm:presLayoutVars>
          <dgm:bulletEnabled val="1"/>
        </dgm:presLayoutVars>
      </dgm:prSet>
      <dgm:spPr/>
    </dgm:pt>
    <dgm:pt modelId="{EF48192D-E61C-49D9-9216-7CEF7DE375EB}" type="pres">
      <dgm:prSet presAssocID="{9AC2D9AC-8AA1-4AEA-A1F7-7F7EA33616C2}" presName="right_22_2" presStyleLbl="node1" presStyleIdx="1" presStyleCnt="4">
        <dgm:presLayoutVars>
          <dgm:bulletEnabled val="1"/>
        </dgm:presLayoutVars>
      </dgm:prSet>
      <dgm:spPr/>
    </dgm:pt>
    <dgm:pt modelId="{1132606F-7BF9-4738-AA38-FED1772CC75B}" type="pres">
      <dgm:prSet presAssocID="{9AC2D9AC-8AA1-4AEA-A1F7-7F7EA33616C2}" presName="left_22_1" presStyleLbl="node1" presStyleIdx="2" presStyleCnt="4">
        <dgm:presLayoutVars>
          <dgm:bulletEnabled val="1"/>
        </dgm:presLayoutVars>
      </dgm:prSet>
      <dgm:spPr/>
    </dgm:pt>
    <dgm:pt modelId="{40645A81-13DC-464B-A532-051A8B25140C}" type="pres">
      <dgm:prSet presAssocID="{9AC2D9AC-8AA1-4AEA-A1F7-7F7EA33616C2}" presName="left_22_2" presStyleLbl="node1" presStyleIdx="3" presStyleCnt="4">
        <dgm:presLayoutVars>
          <dgm:bulletEnabled val="1"/>
        </dgm:presLayoutVars>
      </dgm:prSet>
      <dgm:spPr/>
    </dgm:pt>
  </dgm:ptLst>
  <dgm:cxnLst>
    <dgm:cxn modelId="{8A89150A-8484-4AB2-9BD1-7C51A69881B0}" type="presOf" srcId="{00EBBEE2-60D8-44C7-BE32-07D58EA77CE9}" destId="{40645A81-13DC-464B-A532-051A8B25140C}" srcOrd="0" destOrd="0" presId="urn:microsoft.com/office/officeart/2005/8/layout/balance1"/>
    <dgm:cxn modelId="{5CA86A36-FFD2-4610-AF2A-7CA9EAE0F276}" type="presOf" srcId="{F3474009-9B46-42F7-A7B7-2F436C38E4CB}" destId="{1132606F-7BF9-4738-AA38-FED1772CC75B}" srcOrd="0" destOrd="0" presId="urn:microsoft.com/office/officeart/2005/8/layout/balance1"/>
    <dgm:cxn modelId="{B9517769-410C-4171-A8B2-6D3331AFDA19}" type="presOf" srcId="{8F7730BD-E6B1-466B-91E3-FA01AB9E17C6}" destId="{EF48192D-E61C-49D9-9216-7CEF7DE375EB}" srcOrd="0" destOrd="0" presId="urn:microsoft.com/office/officeart/2005/8/layout/balance1"/>
    <dgm:cxn modelId="{FA6C084B-2C99-4DAE-A29A-18F25A6A96F0}" type="presOf" srcId="{53A0AD0A-74C3-417E-A82B-AF67D09BFDA6}" destId="{4D919EB6-6FE9-4E39-A05D-56B750D2D8A9}" srcOrd="0" destOrd="0" presId="urn:microsoft.com/office/officeart/2005/8/layout/balance1"/>
    <dgm:cxn modelId="{95FED27E-504A-4F86-BC36-C6DDC2379D3D}" srcId="{9AC2D9AC-8AA1-4AEA-A1F7-7F7EA33616C2}" destId="{53A0AD0A-74C3-417E-A82B-AF67D09BFDA6}" srcOrd="0" destOrd="0" parTransId="{DCC8170E-0643-4B62-968A-34198A4CDFF7}" sibTransId="{9FCE15AE-A9D0-4955-A763-0D855E9B86CD}"/>
    <dgm:cxn modelId="{AA83D994-DE39-4837-89EB-3D03BB1990B7}" srcId="{53A0AD0A-74C3-417E-A82B-AF67D09BFDA6}" destId="{F3474009-9B46-42F7-A7B7-2F436C38E4CB}" srcOrd="0" destOrd="0" parTransId="{ABA6C610-F485-4999-BC60-E2AEF4D2F184}" sibTransId="{6EAEEC17-E727-47E3-808D-6AE2B20C2D8D}"/>
    <dgm:cxn modelId="{FD9322A4-F6F0-479E-AC3A-51EC47B6F77B}" type="presOf" srcId="{BE1FC01E-8AB2-4760-979F-80BBED7D997E}" destId="{D4149C69-581F-43D0-8FC8-100979F41CF4}" srcOrd="0" destOrd="0" presId="urn:microsoft.com/office/officeart/2005/8/layout/balance1"/>
    <dgm:cxn modelId="{40DAA1BC-DF82-4AFF-B23D-CFBD1060C1FB}" type="presOf" srcId="{6A49A4DD-E910-4A47-AB26-D70F3456B32E}" destId="{4FEF2ED2-C851-4F90-B0A6-ACC5C1043C8B}" srcOrd="0" destOrd="0" presId="urn:microsoft.com/office/officeart/2005/8/layout/balance1"/>
    <dgm:cxn modelId="{C9FFAEC2-372D-4F19-BDDA-B15E7360D98B}" srcId="{9AC2D9AC-8AA1-4AEA-A1F7-7F7EA33616C2}" destId="{6A49A4DD-E910-4A47-AB26-D70F3456B32E}" srcOrd="1" destOrd="0" parTransId="{0CB6813F-0DAA-44B8-AC1F-A713CF5C1739}" sibTransId="{51C219A7-51D5-4B37-B93C-3DEB18255853}"/>
    <dgm:cxn modelId="{EB5926D4-9304-4F56-9A8E-D35C602FD7DE}" srcId="{6A49A4DD-E910-4A47-AB26-D70F3456B32E}" destId="{8F7730BD-E6B1-466B-91E3-FA01AB9E17C6}" srcOrd="1" destOrd="0" parTransId="{F679AA7A-23CD-410E-8927-58AD543FA904}" sibTransId="{BD44804C-D3B6-410D-B2CF-3D614E149F7D}"/>
    <dgm:cxn modelId="{E2BCE5D5-F3B3-45D8-98D2-4A99301925C5}" type="presOf" srcId="{9AC2D9AC-8AA1-4AEA-A1F7-7F7EA33616C2}" destId="{2B45929F-B9B0-4405-B933-3AD85275C93C}" srcOrd="0" destOrd="0" presId="urn:microsoft.com/office/officeart/2005/8/layout/balance1"/>
    <dgm:cxn modelId="{068DDCD7-721D-4FA6-9B82-4FA68255527F}" srcId="{53A0AD0A-74C3-417E-A82B-AF67D09BFDA6}" destId="{00EBBEE2-60D8-44C7-BE32-07D58EA77CE9}" srcOrd="1" destOrd="0" parTransId="{5F0E5D45-3FB6-407A-B049-D7A99DE10891}" sibTransId="{8857DB1D-8C6A-4249-8444-1478EB3CBEB4}"/>
    <dgm:cxn modelId="{3C2247E6-A22E-4849-B435-679390C99924}" srcId="{6A49A4DD-E910-4A47-AB26-D70F3456B32E}" destId="{BE1FC01E-8AB2-4760-979F-80BBED7D997E}" srcOrd="0" destOrd="0" parTransId="{FA724B69-E003-4A63-935D-CF9F3815D4FC}" sibTransId="{2BEB8917-DEDD-4BE5-AF09-0CDE519C3290}"/>
    <dgm:cxn modelId="{015FF1EE-B495-49E2-9077-AE2832B5C461}" type="presParOf" srcId="{2B45929F-B9B0-4405-B933-3AD85275C93C}" destId="{1D507642-12C9-46F1-97C4-6B3BC394CC71}" srcOrd="0" destOrd="0" presId="urn:microsoft.com/office/officeart/2005/8/layout/balance1"/>
    <dgm:cxn modelId="{86FD7210-0368-4DA2-9E96-77E2C470DB6B}" type="presParOf" srcId="{2B45929F-B9B0-4405-B933-3AD85275C93C}" destId="{583660B1-2C5E-46CE-B574-641B2AA6C8D4}" srcOrd="1" destOrd="0" presId="urn:microsoft.com/office/officeart/2005/8/layout/balance1"/>
    <dgm:cxn modelId="{0BDA9CA3-5098-4438-9199-D8B001D2F411}" type="presParOf" srcId="{583660B1-2C5E-46CE-B574-641B2AA6C8D4}" destId="{4D919EB6-6FE9-4E39-A05D-56B750D2D8A9}" srcOrd="0" destOrd="0" presId="urn:microsoft.com/office/officeart/2005/8/layout/balance1"/>
    <dgm:cxn modelId="{3F0F1867-E0F3-4372-B4ED-69548D5F0966}" type="presParOf" srcId="{583660B1-2C5E-46CE-B574-641B2AA6C8D4}" destId="{4FEF2ED2-C851-4F90-B0A6-ACC5C1043C8B}" srcOrd="1" destOrd="0" presId="urn:microsoft.com/office/officeart/2005/8/layout/balance1"/>
    <dgm:cxn modelId="{B4567D67-D23C-48C2-8580-E5B7230A2840}" type="presParOf" srcId="{2B45929F-B9B0-4405-B933-3AD85275C93C}" destId="{740079C3-CD34-4343-8239-E184CB681A32}" srcOrd="2" destOrd="0" presId="urn:microsoft.com/office/officeart/2005/8/layout/balance1"/>
    <dgm:cxn modelId="{E94A1C2F-5779-47A7-9FA7-D7929B50108B}" type="presParOf" srcId="{740079C3-CD34-4343-8239-E184CB681A32}" destId="{4CE76E9B-33CC-4688-9A1A-DDABDF3F904E}" srcOrd="0" destOrd="0" presId="urn:microsoft.com/office/officeart/2005/8/layout/balance1"/>
    <dgm:cxn modelId="{77F0B31E-E3DE-4AC6-A405-13D9BB90C117}" type="presParOf" srcId="{740079C3-CD34-4343-8239-E184CB681A32}" destId="{9B2295E8-E7D0-40EB-8AF5-94516C023826}" srcOrd="1" destOrd="0" presId="urn:microsoft.com/office/officeart/2005/8/layout/balance1"/>
    <dgm:cxn modelId="{059F113D-7BB1-4CFC-B0C1-09767BA7C088}" type="presParOf" srcId="{740079C3-CD34-4343-8239-E184CB681A32}" destId="{82D2EA83-A3BD-4208-95C4-44FD83A758CC}" srcOrd="2" destOrd="0" presId="urn:microsoft.com/office/officeart/2005/8/layout/balance1"/>
    <dgm:cxn modelId="{8E8E51A2-C964-4C97-B335-B11D3ADE95FF}" type="presParOf" srcId="{740079C3-CD34-4343-8239-E184CB681A32}" destId="{D4149C69-581F-43D0-8FC8-100979F41CF4}" srcOrd="3" destOrd="0" presId="urn:microsoft.com/office/officeart/2005/8/layout/balance1"/>
    <dgm:cxn modelId="{5FFFA46B-15DC-40CE-804E-90DB998A5FC7}" type="presParOf" srcId="{740079C3-CD34-4343-8239-E184CB681A32}" destId="{EF48192D-E61C-49D9-9216-7CEF7DE375EB}" srcOrd="4" destOrd="0" presId="urn:microsoft.com/office/officeart/2005/8/layout/balance1"/>
    <dgm:cxn modelId="{549BD960-5641-450D-925C-C75B2AFC5643}" type="presParOf" srcId="{740079C3-CD34-4343-8239-E184CB681A32}" destId="{1132606F-7BF9-4738-AA38-FED1772CC75B}" srcOrd="5" destOrd="0" presId="urn:microsoft.com/office/officeart/2005/8/layout/balance1"/>
    <dgm:cxn modelId="{540A7746-7463-4007-817B-B9097ACA5273}" type="presParOf" srcId="{740079C3-CD34-4343-8239-E184CB681A32}" destId="{40645A81-13DC-464B-A532-051A8B25140C}" srcOrd="6" destOrd="0" presId="urn:microsoft.com/office/officeart/2005/8/layout/balance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C2D9AC-8AA1-4AEA-A1F7-7F7EA33616C2}"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fr-FR"/>
        </a:p>
      </dgm:t>
    </dgm:pt>
    <dgm:pt modelId="{53A0AD0A-74C3-417E-A82B-AF67D09BFDA6}">
      <dgm:prSet phldrT="[Texte]"/>
      <dgm:spPr/>
      <dgm:t>
        <a:bodyPr/>
        <a:lstStyle/>
        <a:p>
          <a:r>
            <a:rPr lang="fr-FR" b="1" dirty="0">
              <a:solidFill>
                <a:srgbClr val="FF0000"/>
              </a:solidFill>
            </a:rPr>
            <a:t>Patient</a:t>
          </a:r>
        </a:p>
      </dgm:t>
    </dgm:pt>
    <dgm:pt modelId="{9FCE15AE-A9D0-4955-A763-0D855E9B86CD}" type="sibTrans" cxnId="{95FED27E-504A-4F86-BC36-C6DDC2379D3D}">
      <dgm:prSet/>
      <dgm:spPr/>
      <dgm:t>
        <a:bodyPr/>
        <a:lstStyle/>
        <a:p>
          <a:endParaRPr lang="fr-FR"/>
        </a:p>
      </dgm:t>
    </dgm:pt>
    <dgm:pt modelId="{DCC8170E-0643-4B62-968A-34198A4CDFF7}" type="parTrans" cxnId="{95FED27E-504A-4F86-BC36-C6DDC2379D3D}">
      <dgm:prSet/>
      <dgm:spPr/>
      <dgm:t>
        <a:bodyPr/>
        <a:lstStyle/>
        <a:p>
          <a:endParaRPr lang="fr-FR"/>
        </a:p>
      </dgm:t>
    </dgm:pt>
    <dgm:pt modelId="{F3474009-9B46-42F7-A7B7-2F436C38E4CB}">
      <dgm:prSet phldrT="[Texte]"/>
      <dgm:spPr/>
      <dgm:t>
        <a:bodyPr/>
        <a:lstStyle/>
        <a:p>
          <a:r>
            <a:rPr lang="fr-FR" dirty="0">
              <a:solidFill>
                <a:schemeClr val="tx1"/>
              </a:solidFill>
            </a:rPr>
            <a:t>Vulnérabilité</a:t>
          </a:r>
        </a:p>
        <a:p>
          <a:r>
            <a:rPr lang="fr-FR" dirty="0">
              <a:solidFill>
                <a:schemeClr val="tx1"/>
              </a:solidFill>
            </a:rPr>
            <a:t>Demande d’aide</a:t>
          </a:r>
        </a:p>
      </dgm:t>
    </dgm:pt>
    <dgm:pt modelId="{6EAEEC17-E727-47E3-808D-6AE2B20C2D8D}" type="sibTrans" cxnId="{AA83D994-DE39-4837-89EB-3D03BB1990B7}">
      <dgm:prSet/>
      <dgm:spPr/>
      <dgm:t>
        <a:bodyPr/>
        <a:lstStyle/>
        <a:p>
          <a:endParaRPr lang="fr-FR"/>
        </a:p>
      </dgm:t>
    </dgm:pt>
    <dgm:pt modelId="{ABA6C610-F485-4999-BC60-E2AEF4D2F184}" type="parTrans" cxnId="{AA83D994-DE39-4837-89EB-3D03BB1990B7}">
      <dgm:prSet/>
      <dgm:spPr/>
      <dgm:t>
        <a:bodyPr/>
        <a:lstStyle/>
        <a:p>
          <a:endParaRPr lang="fr-FR"/>
        </a:p>
      </dgm:t>
    </dgm:pt>
    <dgm:pt modelId="{6A49A4DD-E910-4A47-AB26-D70F3456B32E}">
      <dgm:prSet phldrT="[Texte]"/>
      <dgm:spPr/>
      <dgm:t>
        <a:bodyPr/>
        <a:lstStyle/>
        <a:p>
          <a:r>
            <a:rPr lang="fr-FR" b="1" dirty="0">
              <a:solidFill>
                <a:srgbClr val="FF0000"/>
              </a:solidFill>
            </a:rPr>
            <a:t>Professionnel de santé</a:t>
          </a:r>
        </a:p>
        <a:p>
          <a:r>
            <a:rPr lang="fr-FR" b="1" dirty="0">
              <a:solidFill>
                <a:srgbClr val="FF0000"/>
              </a:solidFill>
            </a:rPr>
            <a:t>Aidé par l’IA</a:t>
          </a:r>
        </a:p>
      </dgm:t>
    </dgm:pt>
    <dgm:pt modelId="{51C219A7-51D5-4B37-B93C-3DEB18255853}" type="sibTrans" cxnId="{C9FFAEC2-372D-4F19-BDDA-B15E7360D98B}">
      <dgm:prSet/>
      <dgm:spPr/>
      <dgm:t>
        <a:bodyPr/>
        <a:lstStyle/>
        <a:p>
          <a:endParaRPr lang="fr-FR"/>
        </a:p>
      </dgm:t>
    </dgm:pt>
    <dgm:pt modelId="{0CB6813F-0DAA-44B8-AC1F-A713CF5C1739}" type="parTrans" cxnId="{C9FFAEC2-372D-4F19-BDDA-B15E7360D98B}">
      <dgm:prSet/>
      <dgm:spPr/>
      <dgm:t>
        <a:bodyPr/>
        <a:lstStyle/>
        <a:p>
          <a:endParaRPr lang="fr-FR"/>
        </a:p>
      </dgm:t>
    </dgm:pt>
    <dgm:pt modelId="{BE1FC01E-8AB2-4760-979F-80BBED7D997E}">
      <dgm:prSet phldrT="[Texte]"/>
      <dgm:spPr/>
      <dgm:t>
        <a:bodyPr/>
        <a:lstStyle/>
        <a:p>
          <a:r>
            <a:rPr lang="fr-FR" dirty="0">
              <a:solidFill>
                <a:schemeClr val="tx1"/>
              </a:solidFill>
            </a:rPr>
            <a:t>Compétences</a:t>
          </a:r>
        </a:p>
        <a:p>
          <a:r>
            <a:rPr lang="fr-FR" dirty="0">
              <a:solidFill>
                <a:schemeClr val="tx1"/>
              </a:solidFill>
            </a:rPr>
            <a:t>Valeurs professionnelles</a:t>
          </a:r>
        </a:p>
      </dgm:t>
    </dgm:pt>
    <dgm:pt modelId="{2BEB8917-DEDD-4BE5-AF09-0CDE519C3290}" type="sibTrans" cxnId="{3C2247E6-A22E-4849-B435-679390C99924}">
      <dgm:prSet/>
      <dgm:spPr/>
      <dgm:t>
        <a:bodyPr/>
        <a:lstStyle/>
        <a:p>
          <a:endParaRPr lang="fr-FR"/>
        </a:p>
      </dgm:t>
    </dgm:pt>
    <dgm:pt modelId="{FA724B69-E003-4A63-935D-CF9F3815D4FC}" type="parTrans" cxnId="{3C2247E6-A22E-4849-B435-679390C99924}">
      <dgm:prSet/>
      <dgm:spPr/>
      <dgm:t>
        <a:bodyPr/>
        <a:lstStyle/>
        <a:p>
          <a:endParaRPr lang="fr-FR"/>
        </a:p>
      </dgm:t>
    </dgm:pt>
    <dgm:pt modelId="{8F7730BD-E6B1-466B-91E3-FA01AB9E17C6}">
      <dgm:prSet phldrT="[Texte]"/>
      <dgm:spPr/>
      <dgm:t>
        <a:bodyPr/>
        <a:lstStyle/>
        <a:p>
          <a:r>
            <a:rPr lang="fr-FR" dirty="0">
              <a:solidFill>
                <a:srgbClr val="FF9900"/>
              </a:solidFill>
            </a:rPr>
            <a:t>Savoir, pouvoir</a:t>
          </a:r>
        </a:p>
        <a:p>
          <a:r>
            <a:rPr lang="fr-FR" dirty="0">
              <a:solidFill>
                <a:srgbClr val="FF9900"/>
              </a:solidFill>
            </a:rPr>
            <a:t>Savoir être</a:t>
          </a:r>
        </a:p>
      </dgm:t>
    </dgm:pt>
    <dgm:pt modelId="{BD44804C-D3B6-410D-B2CF-3D614E149F7D}" type="sibTrans" cxnId="{EB5926D4-9304-4F56-9A8E-D35C602FD7DE}">
      <dgm:prSet/>
      <dgm:spPr/>
      <dgm:t>
        <a:bodyPr/>
        <a:lstStyle/>
        <a:p>
          <a:endParaRPr lang="fr-FR"/>
        </a:p>
      </dgm:t>
    </dgm:pt>
    <dgm:pt modelId="{F679AA7A-23CD-410E-8927-58AD543FA904}" type="parTrans" cxnId="{EB5926D4-9304-4F56-9A8E-D35C602FD7DE}">
      <dgm:prSet/>
      <dgm:spPr/>
      <dgm:t>
        <a:bodyPr/>
        <a:lstStyle/>
        <a:p>
          <a:endParaRPr lang="fr-FR"/>
        </a:p>
      </dgm:t>
    </dgm:pt>
    <dgm:pt modelId="{00EBBEE2-60D8-44C7-BE32-07D58EA77CE9}">
      <dgm:prSet phldrT="[Texte]"/>
      <dgm:spPr/>
      <dgm:t>
        <a:bodyPr/>
        <a:lstStyle/>
        <a:p>
          <a:r>
            <a:rPr lang="fr-FR" dirty="0">
              <a:solidFill>
                <a:schemeClr val="accent2"/>
              </a:solidFill>
            </a:rPr>
            <a:t>Pouvoir d’agir?</a:t>
          </a:r>
        </a:p>
      </dgm:t>
    </dgm:pt>
    <dgm:pt modelId="{8857DB1D-8C6A-4249-8444-1478EB3CBEB4}" type="sibTrans" cxnId="{068DDCD7-721D-4FA6-9B82-4FA68255527F}">
      <dgm:prSet/>
      <dgm:spPr/>
      <dgm:t>
        <a:bodyPr/>
        <a:lstStyle/>
        <a:p>
          <a:endParaRPr lang="fr-FR"/>
        </a:p>
      </dgm:t>
    </dgm:pt>
    <dgm:pt modelId="{5F0E5D45-3FB6-407A-B049-D7A99DE10891}" type="parTrans" cxnId="{068DDCD7-721D-4FA6-9B82-4FA68255527F}">
      <dgm:prSet/>
      <dgm:spPr/>
      <dgm:t>
        <a:bodyPr/>
        <a:lstStyle/>
        <a:p>
          <a:endParaRPr lang="fr-FR"/>
        </a:p>
      </dgm:t>
    </dgm:pt>
    <dgm:pt modelId="{984F1B67-A4AB-49E6-847A-3AF64688DFD7}">
      <dgm:prSet phldrT="[Texte]"/>
      <dgm:spPr/>
      <dgm:t>
        <a:bodyPr/>
        <a:lstStyle/>
        <a:p>
          <a:r>
            <a:rPr lang="fr-FR" b="1" dirty="0">
              <a:solidFill>
                <a:srgbClr val="FF0000"/>
              </a:solidFill>
            </a:rPr>
            <a:t>Algorithme d’aide à la décision</a:t>
          </a:r>
        </a:p>
      </dgm:t>
    </dgm:pt>
    <dgm:pt modelId="{A8974FE5-3748-4522-8AAF-D39B235FA9E2}" type="parTrans" cxnId="{7163A14A-C467-4D32-B3BC-EC66D66D4D4A}">
      <dgm:prSet/>
      <dgm:spPr/>
      <dgm:t>
        <a:bodyPr/>
        <a:lstStyle/>
        <a:p>
          <a:endParaRPr lang="fr-FR"/>
        </a:p>
      </dgm:t>
    </dgm:pt>
    <dgm:pt modelId="{76E4F374-A08E-4E26-A15C-7E0DC73628C5}" type="sibTrans" cxnId="{7163A14A-C467-4D32-B3BC-EC66D66D4D4A}">
      <dgm:prSet/>
      <dgm:spPr/>
      <dgm:t>
        <a:bodyPr/>
        <a:lstStyle/>
        <a:p>
          <a:endParaRPr lang="fr-FR"/>
        </a:p>
      </dgm:t>
    </dgm:pt>
    <dgm:pt modelId="{2B45929F-B9B0-4405-B933-3AD85275C93C}" type="pres">
      <dgm:prSet presAssocID="{9AC2D9AC-8AA1-4AEA-A1F7-7F7EA33616C2}" presName="outerComposite" presStyleCnt="0">
        <dgm:presLayoutVars>
          <dgm:chMax val="2"/>
          <dgm:animLvl val="lvl"/>
          <dgm:resizeHandles val="exact"/>
        </dgm:presLayoutVars>
      </dgm:prSet>
      <dgm:spPr/>
    </dgm:pt>
    <dgm:pt modelId="{1D507642-12C9-46F1-97C4-6B3BC394CC71}" type="pres">
      <dgm:prSet presAssocID="{9AC2D9AC-8AA1-4AEA-A1F7-7F7EA33616C2}" presName="dummyMaxCanvas" presStyleCnt="0"/>
      <dgm:spPr/>
    </dgm:pt>
    <dgm:pt modelId="{583660B1-2C5E-46CE-B574-641B2AA6C8D4}" type="pres">
      <dgm:prSet presAssocID="{9AC2D9AC-8AA1-4AEA-A1F7-7F7EA33616C2}" presName="parentComposite" presStyleCnt="0"/>
      <dgm:spPr/>
    </dgm:pt>
    <dgm:pt modelId="{4D919EB6-6FE9-4E39-A05D-56B750D2D8A9}" type="pres">
      <dgm:prSet presAssocID="{9AC2D9AC-8AA1-4AEA-A1F7-7F7EA33616C2}" presName="parent1" presStyleLbl="alignAccFollowNode1" presStyleIdx="0" presStyleCnt="4">
        <dgm:presLayoutVars>
          <dgm:chMax val="4"/>
        </dgm:presLayoutVars>
      </dgm:prSet>
      <dgm:spPr/>
    </dgm:pt>
    <dgm:pt modelId="{4FEF2ED2-C851-4F90-B0A6-ACC5C1043C8B}" type="pres">
      <dgm:prSet presAssocID="{9AC2D9AC-8AA1-4AEA-A1F7-7F7EA33616C2}" presName="parent2" presStyleLbl="alignAccFollowNode1" presStyleIdx="1" presStyleCnt="4">
        <dgm:presLayoutVars>
          <dgm:chMax val="4"/>
        </dgm:presLayoutVars>
      </dgm:prSet>
      <dgm:spPr/>
    </dgm:pt>
    <dgm:pt modelId="{740079C3-CD34-4343-8239-E184CB681A32}" type="pres">
      <dgm:prSet presAssocID="{9AC2D9AC-8AA1-4AEA-A1F7-7F7EA33616C2}" presName="childrenComposite" presStyleCnt="0"/>
      <dgm:spPr/>
    </dgm:pt>
    <dgm:pt modelId="{4CE76E9B-33CC-4688-9A1A-DDABDF3F904E}" type="pres">
      <dgm:prSet presAssocID="{9AC2D9AC-8AA1-4AEA-A1F7-7F7EA33616C2}" presName="dummyMaxCanvas_ChildArea" presStyleCnt="0"/>
      <dgm:spPr/>
    </dgm:pt>
    <dgm:pt modelId="{9B2295E8-E7D0-40EB-8AF5-94516C023826}" type="pres">
      <dgm:prSet presAssocID="{9AC2D9AC-8AA1-4AEA-A1F7-7F7EA33616C2}" presName="fulcrum" presStyleLbl="alignAccFollowNode1" presStyleIdx="2" presStyleCnt="4"/>
      <dgm:spPr/>
    </dgm:pt>
    <dgm:pt modelId="{C5C3A3F1-8AE0-4003-8592-40B0F557E228}" type="pres">
      <dgm:prSet presAssocID="{9AC2D9AC-8AA1-4AEA-A1F7-7F7EA33616C2}" presName="balance_23" presStyleLbl="alignAccFollowNode1" presStyleIdx="3" presStyleCnt="4">
        <dgm:presLayoutVars>
          <dgm:bulletEnabled val="1"/>
        </dgm:presLayoutVars>
      </dgm:prSet>
      <dgm:spPr/>
    </dgm:pt>
    <dgm:pt modelId="{F9E14A92-5EE4-4ED6-8369-C205AF1DAAC3}" type="pres">
      <dgm:prSet presAssocID="{9AC2D9AC-8AA1-4AEA-A1F7-7F7EA33616C2}" presName="right_23_1" presStyleLbl="node1" presStyleIdx="0" presStyleCnt="5">
        <dgm:presLayoutVars>
          <dgm:bulletEnabled val="1"/>
        </dgm:presLayoutVars>
      </dgm:prSet>
      <dgm:spPr/>
    </dgm:pt>
    <dgm:pt modelId="{D663D3B9-A038-46A6-B90B-27CFA711E023}" type="pres">
      <dgm:prSet presAssocID="{9AC2D9AC-8AA1-4AEA-A1F7-7F7EA33616C2}" presName="right_23_2" presStyleLbl="node1" presStyleIdx="1" presStyleCnt="5">
        <dgm:presLayoutVars>
          <dgm:bulletEnabled val="1"/>
        </dgm:presLayoutVars>
      </dgm:prSet>
      <dgm:spPr/>
    </dgm:pt>
    <dgm:pt modelId="{06631FD2-E469-4F0E-9CB5-3DFFCC9A9835}" type="pres">
      <dgm:prSet presAssocID="{9AC2D9AC-8AA1-4AEA-A1F7-7F7EA33616C2}" presName="right_23_3" presStyleLbl="node1" presStyleIdx="2" presStyleCnt="5">
        <dgm:presLayoutVars>
          <dgm:bulletEnabled val="1"/>
        </dgm:presLayoutVars>
      </dgm:prSet>
      <dgm:spPr/>
    </dgm:pt>
    <dgm:pt modelId="{D2E16AE2-8329-4DCC-8B86-3938A77FE582}" type="pres">
      <dgm:prSet presAssocID="{9AC2D9AC-8AA1-4AEA-A1F7-7F7EA33616C2}" presName="left_23_1" presStyleLbl="node1" presStyleIdx="3" presStyleCnt="5">
        <dgm:presLayoutVars>
          <dgm:bulletEnabled val="1"/>
        </dgm:presLayoutVars>
      </dgm:prSet>
      <dgm:spPr/>
    </dgm:pt>
    <dgm:pt modelId="{92B351A9-C82D-426A-A413-5727EE717A62}" type="pres">
      <dgm:prSet presAssocID="{9AC2D9AC-8AA1-4AEA-A1F7-7F7EA33616C2}" presName="left_23_2" presStyleLbl="node1" presStyleIdx="4" presStyleCnt="5">
        <dgm:presLayoutVars>
          <dgm:bulletEnabled val="1"/>
        </dgm:presLayoutVars>
      </dgm:prSet>
      <dgm:spPr/>
    </dgm:pt>
  </dgm:ptLst>
  <dgm:cxnLst>
    <dgm:cxn modelId="{A87BAA12-4BC9-4339-AAE4-56C58BF80FA1}" type="presOf" srcId="{8F7730BD-E6B1-466B-91E3-FA01AB9E17C6}" destId="{D663D3B9-A038-46A6-B90B-27CFA711E023}" srcOrd="0" destOrd="0" presId="urn:microsoft.com/office/officeart/2005/8/layout/balance1"/>
    <dgm:cxn modelId="{661D7D23-2C09-4D9A-83E2-3D88CF821880}" type="presOf" srcId="{984F1B67-A4AB-49E6-847A-3AF64688DFD7}" destId="{06631FD2-E469-4F0E-9CB5-3DFFCC9A9835}" srcOrd="0" destOrd="0" presId="urn:microsoft.com/office/officeart/2005/8/layout/balance1"/>
    <dgm:cxn modelId="{9638B423-CA44-4159-82AE-1A9680E2445F}" type="presOf" srcId="{00EBBEE2-60D8-44C7-BE32-07D58EA77CE9}" destId="{92B351A9-C82D-426A-A413-5727EE717A62}" srcOrd="0" destOrd="0" presId="urn:microsoft.com/office/officeart/2005/8/layout/balance1"/>
    <dgm:cxn modelId="{7163A14A-C467-4D32-B3BC-EC66D66D4D4A}" srcId="{6A49A4DD-E910-4A47-AB26-D70F3456B32E}" destId="{984F1B67-A4AB-49E6-847A-3AF64688DFD7}" srcOrd="2" destOrd="0" parTransId="{A8974FE5-3748-4522-8AAF-D39B235FA9E2}" sibTransId="{76E4F374-A08E-4E26-A15C-7E0DC73628C5}"/>
    <dgm:cxn modelId="{FA6C084B-2C99-4DAE-A29A-18F25A6A96F0}" type="presOf" srcId="{53A0AD0A-74C3-417E-A82B-AF67D09BFDA6}" destId="{4D919EB6-6FE9-4E39-A05D-56B750D2D8A9}" srcOrd="0" destOrd="0" presId="urn:microsoft.com/office/officeart/2005/8/layout/balance1"/>
    <dgm:cxn modelId="{95FED27E-504A-4F86-BC36-C6DDC2379D3D}" srcId="{9AC2D9AC-8AA1-4AEA-A1F7-7F7EA33616C2}" destId="{53A0AD0A-74C3-417E-A82B-AF67D09BFDA6}" srcOrd="0" destOrd="0" parTransId="{DCC8170E-0643-4B62-968A-34198A4CDFF7}" sibTransId="{9FCE15AE-A9D0-4955-A763-0D855E9B86CD}"/>
    <dgm:cxn modelId="{AA83D994-DE39-4837-89EB-3D03BB1990B7}" srcId="{53A0AD0A-74C3-417E-A82B-AF67D09BFDA6}" destId="{F3474009-9B46-42F7-A7B7-2F436C38E4CB}" srcOrd="0" destOrd="0" parTransId="{ABA6C610-F485-4999-BC60-E2AEF4D2F184}" sibTransId="{6EAEEC17-E727-47E3-808D-6AE2B20C2D8D}"/>
    <dgm:cxn modelId="{40DAA1BC-DF82-4AFF-B23D-CFBD1060C1FB}" type="presOf" srcId="{6A49A4DD-E910-4A47-AB26-D70F3456B32E}" destId="{4FEF2ED2-C851-4F90-B0A6-ACC5C1043C8B}" srcOrd="0" destOrd="0" presId="urn:microsoft.com/office/officeart/2005/8/layout/balance1"/>
    <dgm:cxn modelId="{6EF6B5C0-C54E-4A8C-9D50-E4BF55277A68}" type="presOf" srcId="{F3474009-9B46-42F7-A7B7-2F436C38E4CB}" destId="{D2E16AE2-8329-4DCC-8B86-3938A77FE582}" srcOrd="0" destOrd="0" presId="urn:microsoft.com/office/officeart/2005/8/layout/balance1"/>
    <dgm:cxn modelId="{C9FFAEC2-372D-4F19-BDDA-B15E7360D98B}" srcId="{9AC2D9AC-8AA1-4AEA-A1F7-7F7EA33616C2}" destId="{6A49A4DD-E910-4A47-AB26-D70F3456B32E}" srcOrd="1" destOrd="0" parTransId="{0CB6813F-0DAA-44B8-AC1F-A713CF5C1739}" sibTransId="{51C219A7-51D5-4B37-B93C-3DEB18255853}"/>
    <dgm:cxn modelId="{17D14AC7-2287-4405-818B-98FD759DC5DF}" type="presOf" srcId="{BE1FC01E-8AB2-4760-979F-80BBED7D997E}" destId="{F9E14A92-5EE4-4ED6-8369-C205AF1DAAC3}" srcOrd="0" destOrd="0" presId="urn:microsoft.com/office/officeart/2005/8/layout/balance1"/>
    <dgm:cxn modelId="{EB5926D4-9304-4F56-9A8E-D35C602FD7DE}" srcId="{6A49A4DD-E910-4A47-AB26-D70F3456B32E}" destId="{8F7730BD-E6B1-466B-91E3-FA01AB9E17C6}" srcOrd="1" destOrd="0" parTransId="{F679AA7A-23CD-410E-8927-58AD543FA904}" sibTransId="{BD44804C-D3B6-410D-B2CF-3D614E149F7D}"/>
    <dgm:cxn modelId="{E2BCE5D5-F3B3-45D8-98D2-4A99301925C5}" type="presOf" srcId="{9AC2D9AC-8AA1-4AEA-A1F7-7F7EA33616C2}" destId="{2B45929F-B9B0-4405-B933-3AD85275C93C}" srcOrd="0" destOrd="0" presId="urn:microsoft.com/office/officeart/2005/8/layout/balance1"/>
    <dgm:cxn modelId="{068DDCD7-721D-4FA6-9B82-4FA68255527F}" srcId="{53A0AD0A-74C3-417E-A82B-AF67D09BFDA6}" destId="{00EBBEE2-60D8-44C7-BE32-07D58EA77CE9}" srcOrd="1" destOrd="0" parTransId="{5F0E5D45-3FB6-407A-B049-D7A99DE10891}" sibTransId="{8857DB1D-8C6A-4249-8444-1478EB3CBEB4}"/>
    <dgm:cxn modelId="{3C2247E6-A22E-4849-B435-679390C99924}" srcId="{6A49A4DD-E910-4A47-AB26-D70F3456B32E}" destId="{BE1FC01E-8AB2-4760-979F-80BBED7D997E}" srcOrd="0" destOrd="0" parTransId="{FA724B69-E003-4A63-935D-CF9F3815D4FC}" sibTransId="{2BEB8917-DEDD-4BE5-AF09-0CDE519C3290}"/>
    <dgm:cxn modelId="{015FF1EE-B495-49E2-9077-AE2832B5C461}" type="presParOf" srcId="{2B45929F-B9B0-4405-B933-3AD85275C93C}" destId="{1D507642-12C9-46F1-97C4-6B3BC394CC71}" srcOrd="0" destOrd="0" presId="urn:microsoft.com/office/officeart/2005/8/layout/balance1"/>
    <dgm:cxn modelId="{86FD7210-0368-4DA2-9E96-77E2C470DB6B}" type="presParOf" srcId="{2B45929F-B9B0-4405-B933-3AD85275C93C}" destId="{583660B1-2C5E-46CE-B574-641B2AA6C8D4}" srcOrd="1" destOrd="0" presId="urn:microsoft.com/office/officeart/2005/8/layout/balance1"/>
    <dgm:cxn modelId="{0BDA9CA3-5098-4438-9199-D8B001D2F411}" type="presParOf" srcId="{583660B1-2C5E-46CE-B574-641B2AA6C8D4}" destId="{4D919EB6-6FE9-4E39-A05D-56B750D2D8A9}" srcOrd="0" destOrd="0" presId="urn:microsoft.com/office/officeart/2005/8/layout/balance1"/>
    <dgm:cxn modelId="{3F0F1867-E0F3-4372-B4ED-69548D5F0966}" type="presParOf" srcId="{583660B1-2C5E-46CE-B574-641B2AA6C8D4}" destId="{4FEF2ED2-C851-4F90-B0A6-ACC5C1043C8B}" srcOrd="1" destOrd="0" presId="urn:microsoft.com/office/officeart/2005/8/layout/balance1"/>
    <dgm:cxn modelId="{B4567D67-D23C-48C2-8580-E5B7230A2840}" type="presParOf" srcId="{2B45929F-B9B0-4405-B933-3AD85275C93C}" destId="{740079C3-CD34-4343-8239-E184CB681A32}" srcOrd="2" destOrd="0" presId="urn:microsoft.com/office/officeart/2005/8/layout/balance1"/>
    <dgm:cxn modelId="{E94A1C2F-5779-47A7-9FA7-D7929B50108B}" type="presParOf" srcId="{740079C3-CD34-4343-8239-E184CB681A32}" destId="{4CE76E9B-33CC-4688-9A1A-DDABDF3F904E}" srcOrd="0" destOrd="0" presId="urn:microsoft.com/office/officeart/2005/8/layout/balance1"/>
    <dgm:cxn modelId="{77F0B31E-E3DE-4AC6-A405-13D9BB90C117}" type="presParOf" srcId="{740079C3-CD34-4343-8239-E184CB681A32}" destId="{9B2295E8-E7D0-40EB-8AF5-94516C023826}" srcOrd="1" destOrd="0" presId="urn:microsoft.com/office/officeart/2005/8/layout/balance1"/>
    <dgm:cxn modelId="{BE71F22C-8C12-40EE-B84C-0570AEC97D3D}" type="presParOf" srcId="{740079C3-CD34-4343-8239-E184CB681A32}" destId="{C5C3A3F1-8AE0-4003-8592-40B0F557E228}" srcOrd="2" destOrd="0" presId="urn:microsoft.com/office/officeart/2005/8/layout/balance1"/>
    <dgm:cxn modelId="{F7EF3AF6-5D76-4D0C-BB32-6EA86D4E51D3}" type="presParOf" srcId="{740079C3-CD34-4343-8239-E184CB681A32}" destId="{F9E14A92-5EE4-4ED6-8369-C205AF1DAAC3}" srcOrd="3" destOrd="0" presId="urn:microsoft.com/office/officeart/2005/8/layout/balance1"/>
    <dgm:cxn modelId="{DA662EFD-833B-40F3-8128-B8C9E202D1A3}" type="presParOf" srcId="{740079C3-CD34-4343-8239-E184CB681A32}" destId="{D663D3B9-A038-46A6-B90B-27CFA711E023}" srcOrd="4" destOrd="0" presId="urn:microsoft.com/office/officeart/2005/8/layout/balance1"/>
    <dgm:cxn modelId="{AD5F1B24-DF8B-4B6D-A50C-8CE61A216BA5}" type="presParOf" srcId="{740079C3-CD34-4343-8239-E184CB681A32}" destId="{06631FD2-E469-4F0E-9CB5-3DFFCC9A9835}" srcOrd="5" destOrd="0" presId="urn:microsoft.com/office/officeart/2005/8/layout/balance1"/>
    <dgm:cxn modelId="{FE1964EA-8916-4F64-9BBD-705B007F59BE}" type="presParOf" srcId="{740079C3-CD34-4343-8239-E184CB681A32}" destId="{D2E16AE2-8329-4DCC-8B86-3938A77FE582}" srcOrd="6" destOrd="0" presId="urn:microsoft.com/office/officeart/2005/8/layout/balance1"/>
    <dgm:cxn modelId="{CD72D0B9-B7B2-418D-86D5-1771FE0BDC05}" type="presParOf" srcId="{740079C3-CD34-4343-8239-E184CB681A32}" destId="{92B351A9-C82D-426A-A413-5727EE717A62}" srcOrd="7"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AC2D9AC-8AA1-4AEA-A1F7-7F7EA33616C2}"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fr-FR"/>
        </a:p>
      </dgm:t>
    </dgm:pt>
    <dgm:pt modelId="{53A0AD0A-74C3-417E-A82B-AF67D09BFDA6}">
      <dgm:prSet phldrT="[Texte]"/>
      <dgm:spPr/>
      <dgm:t>
        <a:bodyPr/>
        <a:lstStyle/>
        <a:p>
          <a:r>
            <a:rPr lang="fr-FR" b="1" dirty="0">
              <a:solidFill>
                <a:srgbClr val="FF0000"/>
              </a:solidFill>
            </a:rPr>
            <a:t>Patient</a:t>
          </a:r>
        </a:p>
        <a:p>
          <a:r>
            <a:rPr lang="fr-FR" b="1" dirty="0">
              <a:solidFill>
                <a:srgbClr val="FF0000"/>
              </a:solidFill>
            </a:rPr>
            <a:t>Médecin?</a:t>
          </a:r>
        </a:p>
      </dgm:t>
    </dgm:pt>
    <dgm:pt modelId="{9FCE15AE-A9D0-4955-A763-0D855E9B86CD}" type="sibTrans" cxnId="{95FED27E-504A-4F86-BC36-C6DDC2379D3D}">
      <dgm:prSet/>
      <dgm:spPr/>
      <dgm:t>
        <a:bodyPr/>
        <a:lstStyle/>
        <a:p>
          <a:endParaRPr lang="fr-FR"/>
        </a:p>
      </dgm:t>
    </dgm:pt>
    <dgm:pt modelId="{DCC8170E-0643-4B62-968A-34198A4CDFF7}" type="parTrans" cxnId="{95FED27E-504A-4F86-BC36-C6DDC2379D3D}">
      <dgm:prSet/>
      <dgm:spPr/>
      <dgm:t>
        <a:bodyPr/>
        <a:lstStyle/>
        <a:p>
          <a:endParaRPr lang="fr-FR"/>
        </a:p>
      </dgm:t>
    </dgm:pt>
    <dgm:pt modelId="{F3474009-9B46-42F7-A7B7-2F436C38E4CB}">
      <dgm:prSet phldrT="[Texte]"/>
      <dgm:spPr/>
      <dgm:t>
        <a:bodyPr/>
        <a:lstStyle/>
        <a:p>
          <a:r>
            <a:rPr lang="fr-FR" dirty="0">
              <a:solidFill>
                <a:schemeClr val="tx1"/>
              </a:solidFill>
            </a:rPr>
            <a:t>Vulnérabilité</a:t>
          </a:r>
        </a:p>
        <a:p>
          <a:r>
            <a:rPr lang="fr-FR" dirty="0">
              <a:solidFill>
                <a:schemeClr val="tx1"/>
              </a:solidFill>
            </a:rPr>
            <a:t>Demande d’aide</a:t>
          </a:r>
        </a:p>
      </dgm:t>
    </dgm:pt>
    <dgm:pt modelId="{6EAEEC17-E727-47E3-808D-6AE2B20C2D8D}" type="sibTrans" cxnId="{AA83D994-DE39-4837-89EB-3D03BB1990B7}">
      <dgm:prSet/>
      <dgm:spPr/>
      <dgm:t>
        <a:bodyPr/>
        <a:lstStyle/>
        <a:p>
          <a:endParaRPr lang="fr-FR"/>
        </a:p>
      </dgm:t>
    </dgm:pt>
    <dgm:pt modelId="{ABA6C610-F485-4999-BC60-E2AEF4D2F184}" type="parTrans" cxnId="{AA83D994-DE39-4837-89EB-3D03BB1990B7}">
      <dgm:prSet/>
      <dgm:spPr/>
      <dgm:t>
        <a:bodyPr/>
        <a:lstStyle/>
        <a:p>
          <a:endParaRPr lang="fr-FR"/>
        </a:p>
      </dgm:t>
    </dgm:pt>
    <dgm:pt modelId="{00EBBEE2-60D8-44C7-BE32-07D58EA77CE9}">
      <dgm:prSet phldrT="[Texte]"/>
      <dgm:spPr/>
      <dgm:t>
        <a:bodyPr/>
        <a:lstStyle/>
        <a:p>
          <a:r>
            <a:rPr lang="fr-FR" dirty="0">
              <a:solidFill>
                <a:srgbClr val="FF0000"/>
              </a:solidFill>
            </a:rPr>
            <a:t>Dépendance, Soumission</a:t>
          </a:r>
        </a:p>
      </dgm:t>
    </dgm:pt>
    <dgm:pt modelId="{8857DB1D-8C6A-4249-8444-1478EB3CBEB4}" type="sibTrans" cxnId="{068DDCD7-721D-4FA6-9B82-4FA68255527F}">
      <dgm:prSet/>
      <dgm:spPr/>
      <dgm:t>
        <a:bodyPr/>
        <a:lstStyle/>
        <a:p>
          <a:endParaRPr lang="fr-FR"/>
        </a:p>
      </dgm:t>
    </dgm:pt>
    <dgm:pt modelId="{5F0E5D45-3FB6-407A-B049-D7A99DE10891}" type="parTrans" cxnId="{068DDCD7-721D-4FA6-9B82-4FA68255527F}">
      <dgm:prSet/>
      <dgm:spPr/>
      <dgm:t>
        <a:bodyPr/>
        <a:lstStyle/>
        <a:p>
          <a:endParaRPr lang="fr-FR"/>
        </a:p>
      </dgm:t>
    </dgm:pt>
    <dgm:pt modelId="{6A49A4DD-E910-4A47-AB26-D70F3456B32E}">
      <dgm:prSet phldrT="[Texte]"/>
      <dgm:spPr/>
      <dgm:t>
        <a:bodyPr/>
        <a:lstStyle/>
        <a:p>
          <a:r>
            <a:rPr lang="fr-FR" b="1" dirty="0">
              <a:solidFill>
                <a:srgbClr val="FF0000"/>
              </a:solidFill>
            </a:rPr>
            <a:t>IA</a:t>
          </a:r>
        </a:p>
      </dgm:t>
    </dgm:pt>
    <dgm:pt modelId="{51C219A7-51D5-4B37-B93C-3DEB18255853}" type="sibTrans" cxnId="{C9FFAEC2-372D-4F19-BDDA-B15E7360D98B}">
      <dgm:prSet/>
      <dgm:spPr/>
      <dgm:t>
        <a:bodyPr/>
        <a:lstStyle/>
        <a:p>
          <a:endParaRPr lang="fr-FR"/>
        </a:p>
      </dgm:t>
    </dgm:pt>
    <dgm:pt modelId="{0CB6813F-0DAA-44B8-AC1F-A713CF5C1739}" type="parTrans" cxnId="{C9FFAEC2-372D-4F19-BDDA-B15E7360D98B}">
      <dgm:prSet/>
      <dgm:spPr/>
      <dgm:t>
        <a:bodyPr/>
        <a:lstStyle/>
        <a:p>
          <a:endParaRPr lang="fr-FR"/>
        </a:p>
      </dgm:t>
    </dgm:pt>
    <dgm:pt modelId="{BE1FC01E-8AB2-4760-979F-80BBED7D997E}">
      <dgm:prSet phldrT="[Texte]"/>
      <dgm:spPr/>
      <dgm:t>
        <a:bodyPr/>
        <a:lstStyle/>
        <a:p>
          <a:r>
            <a:rPr lang="fr-FR" dirty="0">
              <a:solidFill>
                <a:schemeClr val="tx1"/>
              </a:solidFill>
            </a:rPr>
            <a:t>Connaissances scientifiques </a:t>
          </a:r>
        </a:p>
        <a:p>
          <a:r>
            <a:rPr lang="fr-FR" dirty="0">
              <a:solidFill>
                <a:schemeClr val="tx1"/>
              </a:solidFill>
            </a:rPr>
            <a:t>Loi de portée générale</a:t>
          </a:r>
        </a:p>
      </dgm:t>
    </dgm:pt>
    <dgm:pt modelId="{2BEB8917-DEDD-4BE5-AF09-0CDE519C3290}" type="sibTrans" cxnId="{3C2247E6-A22E-4849-B435-679390C99924}">
      <dgm:prSet/>
      <dgm:spPr/>
      <dgm:t>
        <a:bodyPr/>
        <a:lstStyle/>
        <a:p>
          <a:endParaRPr lang="fr-FR"/>
        </a:p>
      </dgm:t>
    </dgm:pt>
    <dgm:pt modelId="{FA724B69-E003-4A63-935D-CF9F3815D4FC}" type="parTrans" cxnId="{3C2247E6-A22E-4849-B435-679390C99924}">
      <dgm:prSet/>
      <dgm:spPr/>
      <dgm:t>
        <a:bodyPr/>
        <a:lstStyle/>
        <a:p>
          <a:endParaRPr lang="fr-FR"/>
        </a:p>
      </dgm:t>
    </dgm:pt>
    <dgm:pt modelId="{8F7730BD-E6B1-466B-91E3-FA01AB9E17C6}">
      <dgm:prSet phldrT="[Texte]"/>
      <dgm:spPr/>
      <dgm:t>
        <a:bodyPr/>
        <a:lstStyle/>
        <a:p>
          <a:r>
            <a:rPr lang="fr-FR" dirty="0">
              <a:solidFill>
                <a:srgbClr val="FF0000"/>
              </a:solidFill>
            </a:rPr>
            <a:t>Savoir, Pouvoir</a:t>
          </a:r>
        </a:p>
      </dgm:t>
    </dgm:pt>
    <dgm:pt modelId="{BD44804C-D3B6-410D-B2CF-3D614E149F7D}" type="sibTrans" cxnId="{EB5926D4-9304-4F56-9A8E-D35C602FD7DE}">
      <dgm:prSet/>
      <dgm:spPr/>
      <dgm:t>
        <a:bodyPr/>
        <a:lstStyle/>
        <a:p>
          <a:endParaRPr lang="fr-FR"/>
        </a:p>
      </dgm:t>
    </dgm:pt>
    <dgm:pt modelId="{F679AA7A-23CD-410E-8927-58AD543FA904}" type="parTrans" cxnId="{EB5926D4-9304-4F56-9A8E-D35C602FD7DE}">
      <dgm:prSet/>
      <dgm:spPr/>
      <dgm:t>
        <a:bodyPr/>
        <a:lstStyle/>
        <a:p>
          <a:endParaRPr lang="fr-FR"/>
        </a:p>
      </dgm:t>
    </dgm:pt>
    <dgm:pt modelId="{DD0D26DA-C03C-43A5-AE9E-98650F27FD9F}">
      <dgm:prSet phldrT="[Texte]"/>
      <dgm:spPr/>
      <dgm:t>
        <a:bodyPr/>
        <a:lstStyle/>
        <a:p>
          <a:r>
            <a:rPr lang="fr-FR" dirty="0">
              <a:solidFill>
                <a:srgbClr val="FF0000"/>
              </a:solidFill>
            </a:rPr>
            <a:t>Abus de pouvoir</a:t>
          </a:r>
        </a:p>
      </dgm:t>
    </dgm:pt>
    <dgm:pt modelId="{587B1915-7B32-4D76-BE63-3507214789C7}" type="sibTrans" cxnId="{E4797038-7615-49B8-845F-938189513487}">
      <dgm:prSet/>
      <dgm:spPr/>
      <dgm:t>
        <a:bodyPr/>
        <a:lstStyle/>
        <a:p>
          <a:endParaRPr lang="fr-FR"/>
        </a:p>
      </dgm:t>
    </dgm:pt>
    <dgm:pt modelId="{CE0ED40B-2BE3-41C2-81C3-90FEA947BD8D}" type="parTrans" cxnId="{E4797038-7615-49B8-845F-938189513487}">
      <dgm:prSet/>
      <dgm:spPr/>
      <dgm:t>
        <a:bodyPr/>
        <a:lstStyle/>
        <a:p>
          <a:endParaRPr lang="fr-FR"/>
        </a:p>
      </dgm:t>
    </dgm:pt>
    <dgm:pt modelId="{2B45929F-B9B0-4405-B933-3AD85275C93C}" type="pres">
      <dgm:prSet presAssocID="{9AC2D9AC-8AA1-4AEA-A1F7-7F7EA33616C2}" presName="outerComposite" presStyleCnt="0">
        <dgm:presLayoutVars>
          <dgm:chMax val="2"/>
          <dgm:animLvl val="lvl"/>
          <dgm:resizeHandles val="exact"/>
        </dgm:presLayoutVars>
      </dgm:prSet>
      <dgm:spPr/>
    </dgm:pt>
    <dgm:pt modelId="{1D507642-12C9-46F1-97C4-6B3BC394CC71}" type="pres">
      <dgm:prSet presAssocID="{9AC2D9AC-8AA1-4AEA-A1F7-7F7EA33616C2}" presName="dummyMaxCanvas" presStyleCnt="0"/>
      <dgm:spPr/>
    </dgm:pt>
    <dgm:pt modelId="{583660B1-2C5E-46CE-B574-641B2AA6C8D4}" type="pres">
      <dgm:prSet presAssocID="{9AC2D9AC-8AA1-4AEA-A1F7-7F7EA33616C2}" presName="parentComposite" presStyleCnt="0"/>
      <dgm:spPr/>
    </dgm:pt>
    <dgm:pt modelId="{4D919EB6-6FE9-4E39-A05D-56B750D2D8A9}" type="pres">
      <dgm:prSet presAssocID="{9AC2D9AC-8AA1-4AEA-A1F7-7F7EA33616C2}" presName="parent1" presStyleLbl="alignAccFollowNode1" presStyleIdx="0" presStyleCnt="4">
        <dgm:presLayoutVars>
          <dgm:chMax val="4"/>
        </dgm:presLayoutVars>
      </dgm:prSet>
      <dgm:spPr/>
    </dgm:pt>
    <dgm:pt modelId="{4FEF2ED2-C851-4F90-B0A6-ACC5C1043C8B}" type="pres">
      <dgm:prSet presAssocID="{9AC2D9AC-8AA1-4AEA-A1F7-7F7EA33616C2}" presName="parent2" presStyleLbl="alignAccFollowNode1" presStyleIdx="1" presStyleCnt="4">
        <dgm:presLayoutVars>
          <dgm:chMax val="4"/>
        </dgm:presLayoutVars>
      </dgm:prSet>
      <dgm:spPr/>
    </dgm:pt>
    <dgm:pt modelId="{740079C3-CD34-4343-8239-E184CB681A32}" type="pres">
      <dgm:prSet presAssocID="{9AC2D9AC-8AA1-4AEA-A1F7-7F7EA33616C2}" presName="childrenComposite" presStyleCnt="0"/>
      <dgm:spPr/>
    </dgm:pt>
    <dgm:pt modelId="{4CE76E9B-33CC-4688-9A1A-DDABDF3F904E}" type="pres">
      <dgm:prSet presAssocID="{9AC2D9AC-8AA1-4AEA-A1F7-7F7EA33616C2}" presName="dummyMaxCanvas_ChildArea" presStyleCnt="0"/>
      <dgm:spPr/>
    </dgm:pt>
    <dgm:pt modelId="{9B2295E8-E7D0-40EB-8AF5-94516C023826}" type="pres">
      <dgm:prSet presAssocID="{9AC2D9AC-8AA1-4AEA-A1F7-7F7EA33616C2}" presName="fulcrum" presStyleLbl="alignAccFollowNode1" presStyleIdx="2" presStyleCnt="4"/>
      <dgm:spPr/>
    </dgm:pt>
    <dgm:pt modelId="{A61F96A1-8957-1F40-AD90-ABA653F7531F}" type="pres">
      <dgm:prSet presAssocID="{9AC2D9AC-8AA1-4AEA-A1F7-7F7EA33616C2}" presName="balance_23" presStyleLbl="alignAccFollowNode1" presStyleIdx="3" presStyleCnt="4">
        <dgm:presLayoutVars>
          <dgm:bulletEnabled val="1"/>
        </dgm:presLayoutVars>
      </dgm:prSet>
      <dgm:spPr/>
    </dgm:pt>
    <dgm:pt modelId="{B6E05AAE-D256-194B-A0B0-2F30BC62041E}" type="pres">
      <dgm:prSet presAssocID="{9AC2D9AC-8AA1-4AEA-A1F7-7F7EA33616C2}" presName="right_23_1" presStyleLbl="node1" presStyleIdx="0" presStyleCnt="5">
        <dgm:presLayoutVars>
          <dgm:bulletEnabled val="1"/>
        </dgm:presLayoutVars>
      </dgm:prSet>
      <dgm:spPr/>
    </dgm:pt>
    <dgm:pt modelId="{669844DB-2A59-754D-ADAB-B83212AE7B9E}" type="pres">
      <dgm:prSet presAssocID="{9AC2D9AC-8AA1-4AEA-A1F7-7F7EA33616C2}" presName="right_23_2" presStyleLbl="node1" presStyleIdx="1" presStyleCnt="5">
        <dgm:presLayoutVars>
          <dgm:bulletEnabled val="1"/>
        </dgm:presLayoutVars>
      </dgm:prSet>
      <dgm:spPr/>
    </dgm:pt>
    <dgm:pt modelId="{4D19C764-263F-7F41-A360-15164838CDDD}" type="pres">
      <dgm:prSet presAssocID="{9AC2D9AC-8AA1-4AEA-A1F7-7F7EA33616C2}" presName="right_23_3" presStyleLbl="node1" presStyleIdx="2" presStyleCnt="5">
        <dgm:presLayoutVars>
          <dgm:bulletEnabled val="1"/>
        </dgm:presLayoutVars>
      </dgm:prSet>
      <dgm:spPr/>
    </dgm:pt>
    <dgm:pt modelId="{F7F0FEBE-BED6-3D47-8222-866B4CFD3B2E}" type="pres">
      <dgm:prSet presAssocID="{9AC2D9AC-8AA1-4AEA-A1F7-7F7EA33616C2}" presName="left_23_1" presStyleLbl="node1" presStyleIdx="3" presStyleCnt="5">
        <dgm:presLayoutVars>
          <dgm:bulletEnabled val="1"/>
        </dgm:presLayoutVars>
      </dgm:prSet>
      <dgm:spPr/>
    </dgm:pt>
    <dgm:pt modelId="{DE142C2A-2C7E-F546-96D0-88E23F45469F}" type="pres">
      <dgm:prSet presAssocID="{9AC2D9AC-8AA1-4AEA-A1F7-7F7EA33616C2}" presName="left_23_2" presStyleLbl="node1" presStyleIdx="4" presStyleCnt="5">
        <dgm:presLayoutVars>
          <dgm:bulletEnabled val="1"/>
        </dgm:presLayoutVars>
      </dgm:prSet>
      <dgm:spPr/>
    </dgm:pt>
  </dgm:ptLst>
  <dgm:cxnLst>
    <dgm:cxn modelId="{E4797038-7615-49B8-845F-938189513487}" srcId="{6A49A4DD-E910-4A47-AB26-D70F3456B32E}" destId="{DD0D26DA-C03C-43A5-AE9E-98650F27FD9F}" srcOrd="2" destOrd="0" parTransId="{CE0ED40B-2BE3-41C2-81C3-90FEA947BD8D}" sibTransId="{587B1915-7B32-4D76-BE63-3507214789C7}"/>
    <dgm:cxn modelId="{FA6C084B-2C99-4DAE-A29A-18F25A6A96F0}" type="presOf" srcId="{53A0AD0A-74C3-417E-A82B-AF67D09BFDA6}" destId="{4D919EB6-6FE9-4E39-A05D-56B750D2D8A9}" srcOrd="0" destOrd="0" presId="urn:microsoft.com/office/officeart/2005/8/layout/balance1"/>
    <dgm:cxn modelId="{0D931259-68D4-664E-B2E5-50FE347935F5}" type="presOf" srcId="{DD0D26DA-C03C-43A5-AE9E-98650F27FD9F}" destId="{4D19C764-263F-7F41-A360-15164838CDDD}" srcOrd="0" destOrd="0" presId="urn:microsoft.com/office/officeart/2005/8/layout/balance1"/>
    <dgm:cxn modelId="{E2B97959-761A-C043-B555-640111E48FBF}" type="presOf" srcId="{00EBBEE2-60D8-44C7-BE32-07D58EA77CE9}" destId="{DE142C2A-2C7E-F546-96D0-88E23F45469F}" srcOrd="0" destOrd="0" presId="urn:microsoft.com/office/officeart/2005/8/layout/balance1"/>
    <dgm:cxn modelId="{95FED27E-504A-4F86-BC36-C6DDC2379D3D}" srcId="{9AC2D9AC-8AA1-4AEA-A1F7-7F7EA33616C2}" destId="{53A0AD0A-74C3-417E-A82B-AF67D09BFDA6}" srcOrd="0" destOrd="0" parTransId="{DCC8170E-0643-4B62-968A-34198A4CDFF7}" sibTransId="{9FCE15AE-A9D0-4955-A763-0D855E9B86CD}"/>
    <dgm:cxn modelId="{AA83D994-DE39-4837-89EB-3D03BB1990B7}" srcId="{53A0AD0A-74C3-417E-A82B-AF67D09BFDA6}" destId="{F3474009-9B46-42F7-A7B7-2F436C38E4CB}" srcOrd="0" destOrd="0" parTransId="{ABA6C610-F485-4999-BC60-E2AEF4D2F184}" sibTransId="{6EAEEC17-E727-47E3-808D-6AE2B20C2D8D}"/>
    <dgm:cxn modelId="{BBBD1BA1-8CF1-F24B-A187-E3A6089D4CA2}" type="presOf" srcId="{F3474009-9B46-42F7-A7B7-2F436C38E4CB}" destId="{F7F0FEBE-BED6-3D47-8222-866B4CFD3B2E}" srcOrd="0" destOrd="0" presId="urn:microsoft.com/office/officeart/2005/8/layout/balance1"/>
    <dgm:cxn modelId="{C9FFAEC2-372D-4F19-BDDA-B15E7360D98B}" srcId="{9AC2D9AC-8AA1-4AEA-A1F7-7F7EA33616C2}" destId="{6A49A4DD-E910-4A47-AB26-D70F3456B32E}" srcOrd="1" destOrd="0" parTransId="{0CB6813F-0DAA-44B8-AC1F-A713CF5C1739}" sibTransId="{51C219A7-51D5-4B37-B93C-3DEB18255853}"/>
    <dgm:cxn modelId="{EB5926D4-9304-4F56-9A8E-D35C602FD7DE}" srcId="{6A49A4DD-E910-4A47-AB26-D70F3456B32E}" destId="{8F7730BD-E6B1-466B-91E3-FA01AB9E17C6}" srcOrd="1" destOrd="0" parTransId="{F679AA7A-23CD-410E-8927-58AD543FA904}" sibTransId="{BD44804C-D3B6-410D-B2CF-3D614E149F7D}"/>
    <dgm:cxn modelId="{E2BCE5D5-F3B3-45D8-98D2-4A99301925C5}" type="presOf" srcId="{9AC2D9AC-8AA1-4AEA-A1F7-7F7EA33616C2}" destId="{2B45929F-B9B0-4405-B933-3AD85275C93C}" srcOrd="0" destOrd="0" presId="urn:microsoft.com/office/officeart/2005/8/layout/balance1"/>
    <dgm:cxn modelId="{068DDCD7-721D-4FA6-9B82-4FA68255527F}" srcId="{53A0AD0A-74C3-417E-A82B-AF67D09BFDA6}" destId="{00EBBEE2-60D8-44C7-BE32-07D58EA77CE9}" srcOrd="1" destOrd="0" parTransId="{5F0E5D45-3FB6-407A-B049-D7A99DE10891}" sibTransId="{8857DB1D-8C6A-4249-8444-1478EB3CBEB4}"/>
    <dgm:cxn modelId="{3C2247E6-A22E-4849-B435-679390C99924}" srcId="{6A49A4DD-E910-4A47-AB26-D70F3456B32E}" destId="{BE1FC01E-8AB2-4760-979F-80BBED7D997E}" srcOrd="0" destOrd="0" parTransId="{FA724B69-E003-4A63-935D-CF9F3815D4FC}" sibTransId="{2BEB8917-DEDD-4BE5-AF09-0CDE519C3290}"/>
    <dgm:cxn modelId="{0520F2ED-B4C5-DF43-93D3-0BF8F06C2746}" type="presOf" srcId="{BE1FC01E-8AB2-4760-979F-80BBED7D997E}" destId="{B6E05AAE-D256-194B-A0B0-2F30BC62041E}" srcOrd="0" destOrd="0" presId="urn:microsoft.com/office/officeart/2005/8/layout/balance1"/>
    <dgm:cxn modelId="{074948FB-337D-4C4B-B6E0-49467E76A57A}" type="presOf" srcId="{6A49A4DD-E910-4A47-AB26-D70F3456B32E}" destId="{4FEF2ED2-C851-4F90-B0A6-ACC5C1043C8B}" srcOrd="0" destOrd="0" presId="urn:microsoft.com/office/officeart/2005/8/layout/balance1"/>
    <dgm:cxn modelId="{EA95D9FE-2368-5545-A45D-39E6B26F1992}" type="presOf" srcId="{8F7730BD-E6B1-466B-91E3-FA01AB9E17C6}" destId="{669844DB-2A59-754D-ADAB-B83212AE7B9E}" srcOrd="0" destOrd="0" presId="urn:microsoft.com/office/officeart/2005/8/layout/balance1"/>
    <dgm:cxn modelId="{015FF1EE-B495-49E2-9077-AE2832B5C461}" type="presParOf" srcId="{2B45929F-B9B0-4405-B933-3AD85275C93C}" destId="{1D507642-12C9-46F1-97C4-6B3BC394CC71}" srcOrd="0" destOrd="0" presId="urn:microsoft.com/office/officeart/2005/8/layout/balance1"/>
    <dgm:cxn modelId="{86FD7210-0368-4DA2-9E96-77E2C470DB6B}" type="presParOf" srcId="{2B45929F-B9B0-4405-B933-3AD85275C93C}" destId="{583660B1-2C5E-46CE-B574-641B2AA6C8D4}" srcOrd="1" destOrd="0" presId="urn:microsoft.com/office/officeart/2005/8/layout/balance1"/>
    <dgm:cxn modelId="{0BDA9CA3-5098-4438-9199-D8B001D2F411}" type="presParOf" srcId="{583660B1-2C5E-46CE-B574-641B2AA6C8D4}" destId="{4D919EB6-6FE9-4E39-A05D-56B750D2D8A9}" srcOrd="0" destOrd="0" presId="urn:microsoft.com/office/officeart/2005/8/layout/balance1"/>
    <dgm:cxn modelId="{3F0F1867-E0F3-4372-B4ED-69548D5F0966}" type="presParOf" srcId="{583660B1-2C5E-46CE-B574-641B2AA6C8D4}" destId="{4FEF2ED2-C851-4F90-B0A6-ACC5C1043C8B}" srcOrd="1" destOrd="0" presId="urn:microsoft.com/office/officeart/2005/8/layout/balance1"/>
    <dgm:cxn modelId="{B4567D67-D23C-48C2-8580-E5B7230A2840}" type="presParOf" srcId="{2B45929F-B9B0-4405-B933-3AD85275C93C}" destId="{740079C3-CD34-4343-8239-E184CB681A32}" srcOrd="2" destOrd="0" presId="urn:microsoft.com/office/officeart/2005/8/layout/balance1"/>
    <dgm:cxn modelId="{E94A1C2F-5779-47A7-9FA7-D7929B50108B}" type="presParOf" srcId="{740079C3-CD34-4343-8239-E184CB681A32}" destId="{4CE76E9B-33CC-4688-9A1A-DDABDF3F904E}" srcOrd="0" destOrd="0" presId="urn:microsoft.com/office/officeart/2005/8/layout/balance1"/>
    <dgm:cxn modelId="{77F0B31E-E3DE-4AC6-A405-13D9BB90C117}" type="presParOf" srcId="{740079C3-CD34-4343-8239-E184CB681A32}" destId="{9B2295E8-E7D0-40EB-8AF5-94516C023826}" srcOrd="1" destOrd="0" presId="urn:microsoft.com/office/officeart/2005/8/layout/balance1"/>
    <dgm:cxn modelId="{939F86B6-993D-6443-9989-337206984B02}" type="presParOf" srcId="{740079C3-CD34-4343-8239-E184CB681A32}" destId="{A61F96A1-8957-1F40-AD90-ABA653F7531F}" srcOrd="2" destOrd="0" presId="urn:microsoft.com/office/officeart/2005/8/layout/balance1"/>
    <dgm:cxn modelId="{54B079F5-D3C8-6C42-87EC-CBEF46EBE5E0}" type="presParOf" srcId="{740079C3-CD34-4343-8239-E184CB681A32}" destId="{B6E05AAE-D256-194B-A0B0-2F30BC62041E}" srcOrd="3" destOrd="0" presId="urn:microsoft.com/office/officeart/2005/8/layout/balance1"/>
    <dgm:cxn modelId="{9A02CD12-E2C0-9A46-B1AE-292AD3B57ECE}" type="presParOf" srcId="{740079C3-CD34-4343-8239-E184CB681A32}" destId="{669844DB-2A59-754D-ADAB-B83212AE7B9E}" srcOrd="4" destOrd="0" presId="urn:microsoft.com/office/officeart/2005/8/layout/balance1"/>
    <dgm:cxn modelId="{CA0DF360-B166-3449-A56F-703FF40975B9}" type="presParOf" srcId="{740079C3-CD34-4343-8239-E184CB681A32}" destId="{4D19C764-263F-7F41-A360-15164838CDDD}" srcOrd="5" destOrd="0" presId="urn:microsoft.com/office/officeart/2005/8/layout/balance1"/>
    <dgm:cxn modelId="{F8F9C3FB-2364-954D-AB6B-34981C09243F}" type="presParOf" srcId="{740079C3-CD34-4343-8239-E184CB681A32}" destId="{F7F0FEBE-BED6-3D47-8222-866B4CFD3B2E}" srcOrd="6" destOrd="0" presId="urn:microsoft.com/office/officeart/2005/8/layout/balance1"/>
    <dgm:cxn modelId="{C3A6BD1A-D084-2343-9588-096122059DE7}" type="presParOf" srcId="{740079C3-CD34-4343-8239-E184CB681A32}" destId="{DE142C2A-2C7E-F546-96D0-88E23F45469F}" srcOrd="7" destOrd="0" presId="urn:microsoft.com/office/officeart/2005/8/layout/balance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AA178F0-5636-D747-BE61-1DCF55922BF8}"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fr-FR"/>
        </a:p>
      </dgm:t>
    </dgm:pt>
    <dgm:pt modelId="{9E169617-F9ED-084D-ADE5-3AB84821945D}">
      <dgm:prSet phldrT="[Texte]" custT="1"/>
      <dgm:spPr/>
      <dgm:t>
        <a:bodyPr/>
        <a:lstStyle/>
        <a:p>
          <a:r>
            <a:rPr lang="fr-FR" sz="1000" b="1" dirty="0"/>
            <a:t>Prudentiel</a:t>
          </a:r>
        </a:p>
        <a:p>
          <a:r>
            <a:rPr lang="fr-FR" sz="1000" b="1" dirty="0">
              <a:solidFill>
                <a:schemeClr val="bg1"/>
              </a:solidFill>
            </a:rPr>
            <a:t>Pacte de soin basé sur la confiance</a:t>
          </a:r>
          <a:endParaRPr lang="fr-FR" sz="700" b="1" dirty="0">
            <a:solidFill>
              <a:schemeClr val="bg1"/>
            </a:solidFill>
          </a:endParaRPr>
        </a:p>
        <a:p>
          <a:r>
            <a:rPr lang="fr-FR" sz="700" dirty="0">
              <a:solidFill>
                <a:srgbClr val="FF0000"/>
              </a:solidFill>
            </a:rPr>
            <a:t> </a:t>
          </a:r>
        </a:p>
      </dgm:t>
    </dgm:pt>
    <dgm:pt modelId="{F0C6A60C-5958-C34E-AE41-7D73CA50F8B2}" type="parTrans" cxnId="{71C093FD-9D44-FB45-A6BD-E2716E305F75}">
      <dgm:prSet/>
      <dgm:spPr/>
      <dgm:t>
        <a:bodyPr/>
        <a:lstStyle/>
        <a:p>
          <a:endParaRPr lang="fr-FR"/>
        </a:p>
      </dgm:t>
    </dgm:pt>
    <dgm:pt modelId="{17C21945-AD65-144F-9636-57BBABC9484E}" type="sibTrans" cxnId="{71C093FD-9D44-FB45-A6BD-E2716E305F75}">
      <dgm:prSet/>
      <dgm:spPr/>
      <dgm:t>
        <a:bodyPr/>
        <a:lstStyle/>
        <a:p>
          <a:endParaRPr lang="fr-FR"/>
        </a:p>
      </dgm:t>
    </dgm:pt>
    <dgm:pt modelId="{A6A9163C-B563-1A44-BEE5-6AA3A0DE28A4}">
      <dgm:prSet phldrT="[Texte]"/>
      <dgm:spPr/>
      <dgm:t>
        <a:bodyPr/>
        <a:lstStyle/>
        <a:p>
          <a:r>
            <a:rPr lang="fr-FR" dirty="0"/>
            <a:t>Déontologique</a:t>
          </a:r>
        </a:p>
        <a:p>
          <a:r>
            <a:rPr lang="fr-FR" dirty="0"/>
            <a:t>Contrat médical</a:t>
          </a:r>
        </a:p>
      </dgm:t>
    </dgm:pt>
    <dgm:pt modelId="{6AAA61BB-1E80-9146-9FAD-2CF0CC29009B}" type="parTrans" cxnId="{55C060F8-C64A-0C4C-AA6E-CD1C43910A81}">
      <dgm:prSet/>
      <dgm:spPr/>
      <dgm:t>
        <a:bodyPr/>
        <a:lstStyle/>
        <a:p>
          <a:endParaRPr lang="fr-FR"/>
        </a:p>
      </dgm:t>
    </dgm:pt>
    <dgm:pt modelId="{2623255D-4E63-6A4B-8492-00798467FF67}" type="sibTrans" cxnId="{55C060F8-C64A-0C4C-AA6E-CD1C43910A81}">
      <dgm:prSet/>
      <dgm:spPr/>
      <dgm:t>
        <a:bodyPr/>
        <a:lstStyle/>
        <a:p>
          <a:endParaRPr lang="fr-FR"/>
        </a:p>
      </dgm:t>
    </dgm:pt>
    <dgm:pt modelId="{57C1D400-01A8-1B4C-B837-93C1DA447A79}">
      <dgm:prSet phldrT="[Texte]"/>
      <dgm:spPr/>
      <dgm:t>
        <a:bodyPr/>
        <a:lstStyle/>
        <a:p>
          <a:r>
            <a:rPr lang="fr-FR" dirty="0"/>
            <a:t>Réflexif</a:t>
          </a:r>
        </a:p>
      </dgm:t>
    </dgm:pt>
    <dgm:pt modelId="{A5056158-6E65-014A-9749-0DBE81EB0025}" type="parTrans" cxnId="{207D2FB8-9D6A-9B4D-BE93-8AC309E8643A}">
      <dgm:prSet/>
      <dgm:spPr/>
      <dgm:t>
        <a:bodyPr/>
        <a:lstStyle/>
        <a:p>
          <a:endParaRPr lang="fr-FR"/>
        </a:p>
      </dgm:t>
    </dgm:pt>
    <dgm:pt modelId="{A8E0E711-E5CD-3E44-8F5C-9867D7E0F857}" type="sibTrans" cxnId="{207D2FB8-9D6A-9B4D-BE93-8AC309E8643A}">
      <dgm:prSet/>
      <dgm:spPr/>
      <dgm:t>
        <a:bodyPr/>
        <a:lstStyle/>
        <a:p>
          <a:endParaRPr lang="fr-FR"/>
        </a:p>
      </dgm:t>
    </dgm:pt>
    <dgm:pt modelId="{3CE170F6-E72E-A347-9482-EEC9ED2965E7}">
      <dgm:prSet/>
      <dgm:spPr/>
      <dgm:t>
        <a:bodyPr/>
        <a:lstStyle/>
        <a:p>
          <a:r>
            <a:rPr lang="fr-FR" dirty="0"/>
            <a:t>Faculté de jugement (décisions) appliquée à des situations singulière</a:t>
          </a:r>
        </a:p>
      </dgm:t>
    </dgm:pt>
    <dgm:pt modelId="{9461BF71-E40F-C444-8129-B79BE793C13A}" type="parTrans" cxnId="{3EF8B8A8-EE50-A44C-945D-CF6569028766}">
      <dgm:prSet/>
      <dgm:spPr/>
      <dgm:t>
        <a:bodyPr/>
        <a:lstStyle/>
        <a:p>
          <a:endParaRPr lang="fr-FR"/>
        </a:p>
      </dgm:t>
    </dgm:pt>
    <dgm:pt modelId="{C4B7B873-5FAC-C34E-9078-EE71BE7D8B3E}" type="sibTrans" cxnId="{3EF8B8A8-EE50-A44C-945D-CF6569028766}">
      <dgm:prSet/>
      <dgm:spPr/>
      <dgm:t>
        <a:bodyPr/>
        <a:lstStyle/>
        <a:p>
          <a:endParaRPr lang="fr-FR"/>
        </a:p>
      </dgm:t>
    </dgm:pt>
    <dgm:pt modelId="{BEE389B4-005C-8F41-9536-A9BB2DAB778C}">
      <dgm:prSet/>
      <dgm:spPr/>
      <dgm:t>
        <a:bodyPr/>
        <a:lstStyle/>
        <a:p>
          <a:r>
            <a:rPr lang="fr-FR" dirty="0"/>
            <a:t> Colloque singulier</a:t>
          </a:r>
        </a:p>
      </dgm:t>
    </dgm:pt>
    <dgm:pt modelId="{1E526121-E696-D34A-8BB1-2DED8F43EC48}" type="parTrans" cxnId="{C633113A-AEC8-0042-A6C8-61FEE861CE3F}">
      <dgm:prSet/>
      <dgm:spPr/>
      <dgm:t>
        <a:bodyPr/>
        <a:lstStyle/>
        <a:p>
          <a:endParaRPr lang="fr-FR"/>
        </a:p>
      </dgm:t>
    </dgm:pt>
    <dgm:pt modelId="{09A4B253-FD10-0840-9BD8-6466260160AE}" type="sibTrans" cxnId="{C633113A-AEC8-0042-A6C8-61FEE861CE3F}">
      <dgm:prSet/>
      <dgm:spPr/>
      <dgm:t>
        <a:bodyPr/>
        <a:lstStyle/>
        <a:p>
          <a:endParaRPr lang="fr-FR"/>
        </a:p>
      </dgm:t>
    </dgm:pt>
    <dgm:pt modelId="{69DFE10B-146E-8249-A872-8D9432F99A5A}">
      <dgm:prSet/>
      <dgm:spPr/>
      <dgm:t>
        <a:bodyPr/>
        <a:lstStyle/>
        <a:p>
          <a:r>
            <a:rPr lang="fr-FR" dirty="0"/>
            <a:t>Sagesse pratique =/- intuitive résultant de l’enseignement et de la pratique</a:t>
          </a:r>
        </a:p>
      </dgm:t>
    </dgm:pt>
    <dgm:pt modelId="{232D5889-4498-A74F-A233-A79EB0C4A368}" type="parTrans" cxnId="{75AB5AC8-EA74-6E40-B89C-2CC7536A4678}">
      <dgm:prSet/>
      <dgm:spPr/>
      <dgm:t>
        <a:bodyPr/>
        <a:lstStyle/>
        <a:p>
          <a:endParaRPr lang="fr-FR"/>
        </a:p>
      </dgm:t>
    </dgm:pt>
    <dgm:pt modelId="{6424D748-B2E7-6C48-B838-B2A1BCECCB34}" type="sibTrans" cxnId="{75AB5AC8-EA74-6E40-B89C-2CC7536A4678}">
      <dgm:prSet/>
      <dgm:spPr/>
      <dgm:t>
        <a:bodyPr/>
        <a:lstStyle/>
        <a:p>
          <a:endParaRPr lang="fr-FR"/>
        </a:p>
      </dgm:t>
    </dgm:pt>
    <dgm:pt modelId="{B343839B-BD3F-7342-BEE7-1DEB2862B649}">
      <dgm:prSet/>
      <dgm:spPr/>
      <dgm:t>
        <a:bodyPr/>
        <a:lstStyle/>
        <a:p>
          <a:r>
            <a:rPr lang="fr-FR" dirty="0"/>
            <a:t>Jugements « normes » qui transcendent la singularité de la relation </a:t>
          </a:r>
        </a:p>
      </dgm:t>
    </dgm:pt>
    <dgm:pt modelId="{217A6FBD-8E50-C445-93AE-117008125EDB}" type="parTrans" cxnId="{3F9CE633-87DB-4247-B9CD-6FEC17D03830}">
      <dgm:prSet/>
      <dgm:spPr/>
      <dgm:t>
        <a:bodyPr/>
        <a:lstStyle/>
        <a:p>
          <a:endParaRPr lang="fr-FR"/>
        </a:p>
      </dgm:t>
    </dgm:pt>
    <dgm:pt modelId="{81D6D25E-D946-A74F-87D3-93329894275C}" type="sibTrans" cxnId="{3F9CE633-87DB-4247-B9CD-6FEC17D03830}">
      <dgm:prSet/>
      <dgm:spPr/>
      <dgm:t>
        <a:bodyPr/>
        <a:lstStyle/>
        <a:p>
          <a:endParaRPr lang="fr-FR"/>
        </a:p>
      </dgm:t>
    </dgm:pt>
    <dgm:pt modelId="{BD4B6640-51F0-4345-B8A0-9EB150C89010}">
      <dgm:prSet/>
      <dgm:spPr/>
      <dgm:t>
        <a:bodyPr/>
        <a:lstStyle/>
        <a:p>
          <a:r>
            <a:rPr lang="fr-FR" dirty="0"/>
            <a:t>Jugements de type réflexif, appliqués à la tentative de légitimation des jugements prudentiels et déontologique</a:t>
          </a:r>
        </a:p>
      </dgm:t>
    </dgm:pt>
    <dgm:pt modelId="{BED9ECD3-4560-0545-B077-C75B16F9EE21}" type="parTrans" cxnId="{F68FE2D6-54ED-824F-9BFA-B0BC6BC65F17}">
      <dgm:prSet/>
      <dgm:spPr/>
      <dgm:t>
        <a:bodyPr/>
        <a:lstStyle/>
        <a:p>
          <a:endParaRPr lang="fr-FR"/>
        </a:p>
      </dgm:t>
    </dgm:pt>
    <dgm:pt modelId="{86A789E4-049C-6A40-BD0F-2EABD64D2EE1}" type="sibTrans" cxnId="{F68FE2D6-54ED-824F-9BFA-B0BC6BC65F17}">
      <dgm:prSet/>
      <dgm:spPr/>
      <dgm:t>
        <a:bodyPr/>
        <a:lstStyle/>
        <a:p>
          <a:endParaRPr lang="fr-FR"/>
        </a:p>
      </dgm:t>
    </dgm:pt>
    <dgm:pt modelId="{D7A42CC2-F09A-C442-BCEC-573DAE3E646D}">
      <dgm:prSet/>
      <dgm:spPr/>
      <dgm:t>
        <a:bodyPr/>
        <a:lstStyle/>
        <a:p>
          <a:r>
            <a:rPr lang="fr-FR" dirty="0"/>
            <a:t>Fonction de connexion</a:t>
          </a:r>
        </a:p>
      </dgm:t>
    </dgm:pt>
    <dgm:pt modelId="{FA3B631F-E5BF-304F-9598-2374A50CBA57}" type="parTrans" cxnId="{A8573A8D-9B42-464A-9A61-3A04303123ED}">
      <dgm:prSet/>
      <dgm:spPr/>
      <dgm:t>
        <a:bodyPr/>
        <a:lstStyle/>
        <a:p>
          <a:endParaRPr lang="fr-FR"/>
        </a:p>
      </dgm:t>
    </dgm:pt>
    <dgm:pt modelId="{FEF823EF-76D4-A843-AAC4-58A2ADF5819F}" type="sibTrans" cxnId="{A8573A8D-9B42-464A-9A61-3A04303123ED}">
      <dgm:prSet/>
      <dgm:spPr/>
      <dgm:t>
        <a:bodyPr/>
        <a:lstStyle/>
        <a:p>
          <a:endParaRPr lang="fr-FR"/>
        </a:p>
      </dgm:t>
    </dgm:pt>
    <dgm:pt modelId="{D46BED14-2AC9-F141-90AE-5B270034122D}">
      <dgm:prSet/>
      <dgm:spPr/>
      <dgm:t>
        <a:bodyPr/>
        <a:lstStyle/>
        <a:p>
          <a:r>
            <a:rPr lang="fr-FR" dirty="0"/>
            <a:t>Fonction d’arbitrage des conflits:</a:t>
          </a:r>
        </a:p>
      </dgm:t>
    </dgm:pt>
    <dgm:pt modelId="{F74B96E4-3A51-514B-8F14-F1638C64A8C2}" type="parTrans" cxnId="{FEFA2AFD-C3B9-D04B-9086-925143D05638}">
      <dgm:prSet/>
      <dgm:spPr/>
      <dgm:t>
        <a:bodyPr/>
        <a:lstStyle/>
        <a:p>
          <a:endParaRPr lang="fr-FR"/>
        </a:p>
      </dgm:t>
    </dgm:pt>
    <dgm:pt modelId="{EE4598BE-7F65-5A43-81D9-4045FDBB89BC}" type="sibTrans" cxnId="{FEFA2AFD-C3B9-D04B-9086-925143D05638}">
      <dgm:prSet/>
      <dgm:spPr/>
      <dgm:t>
        <a:bodyPr/>
        <a:lstStyle/>
        <a:p>
          <a:endParaRPr lang="fr-FR"/>
        </a:p>
      </dgm:t>
    </dgm:pt>
    <dgm:pt modelId="{8A92B465-EDE6-2E4F-92CF-DD007FE37F97}">
      <dgm:prSet/>
      <dgm:spPr/>
      <dgm:t>
        <a:bodyPr/>
        <a:lstStyle/>
        <a:p>
          <a:r>
            <a:rPr lang="fr-FR" dirty="0"/>
            <a:t>Frontière soins/recherche</a:t>
          </a:r>
        </a:p>
      </dgm:t>
    </dgm:pt>
    <dgm:pt modelId="{15FBDCAF-C802-0B41-A018-A1D38189A120}" type="parTrans" cxnId="{086B069B-D9FC-4B48-9A5F-41CD0F1C5480}">
      <dgm:prSet/>
      <dgm:spPr/>
      <dgm:t>
        <a:bodyPr/>
        <a:lstStyle/>
        <a:p>
          <a:endParaRPr lang="fr-FR"/>
        </a:p>
      </dgm:t>
    </dgm:pt>
    <dgm:pt modelId="{61BFB261-BC3D-8F4F-8039-2934494DC745}" type="sibTrans" cxnId="{086B069B-D9FC-4B48-9A5F-41CD0F1C5480}">
      <dgm:prSet/>
      <dgm:spPr/>
      <dgm:t>
        <a:bodyPr/>
        <a:lstStyle/>
        <a:p>
          <a:endParaRPr lang="fr-FR"/>
        </a:p>
      </dgm:t>
    </dgm:pt>
    <dgm:pt modelId="{C28D5603-4E31-BD4F-AF2D-8FC06C07C810}">
      <dgm:prSet/>
      <dgm:spPr/>
      <dgm:t>
        <a:bodyPr/>
        <a:lstStyle/>
        <a:p>
          <a:r>
            <a:rPr lang="fr-FR" dirty="0"/>
            <a:t>Souci de la personne et de sa dignité/santé publique</a:t>
          </a:r>
        </a:p>
      </dgm:t>
    </dgm:pt>
    <dgm:pt modelId="{5D44EEE5-F22A-1046-89BC-97C27E1B17FF}" type="parTrans" cxnId="{46D21EA6-675F-D542-BB79-686A536A0295}">
      <dgm:prSet/>
      <dgm:spPr/>
      <dgm:t>
        <a:bodyPr/>
        <a:lstStyle/>
        <a:p>
          <a:endParaRPr lang="fr-FR"/>
        </a:p>
      </dgm:t>
    </dgm:pt>
    <dgm:pt modelId="{29697738-50D7-4943-A343-4AD42182D843}" type="sibTrans" cxnId="{46D21EA6-675F-D542-BB79-686A536A0295}">
      <dgm:prSet/>
      <dgm:spPr/>
      <dgm:t>
        <a:bodyPr/>
        <a:lstStyle/>
        <a:p>
          <a:endParaRPr lang="fr-FR"/>
        </a:p>
      </dgm:t>
    </dgm:pt>
    <dgm:pt modelId="{16F80E55-9668-3B4F-A089-DF774E92BB0F}">
      <dgm:prSet/>
      <dgm:spPr/>
      <dgm:t>
        <a:bodyPr/>
        <a:lstStyle/>
        <a:p>
          <a:r>
            <a:rPr lang="fr-FR" dirty="0"/>
            <a:t>Histoire de la sollicitude, jugement moral</a:t>
          </a:r>
        </a:p>
      </dgm:t>
    </dgm:pt>
    <dgm:pt modelId="{6D509AD6-479E-CE4E-BC14-8A71417C82BC}" type="parTrans" cxnId="{0AFF88D5-9F97-5540-8020-F0DF3A68BDDC}">
      <dgm:prSet/>
      <dgm:spPr/>
      <dgm:t>
        <a:bodyPr/>
        <a:lstStyle/>
        <a:p>
          <a:endParaRPr lang="fr-FR"/>
        </a:p>
      </dgm:t>
    </dgm:pt>
    <dgm:pt modelId="{5BF1B671-6BCA-E541-9CAB-69E8BE4CAD36}" type="sibTrans" cxnId="{0AFF88D5-9F97-5540-8020-F0DF3A68BDDC}">
      <dgm:prSet/>
      <dgm:spPr/>
      <dgm:t>
        <a:bodyPr/>
        <a:lstStyle/>
        <a:p>
          <a:endParaRPr lang="fr-FR"/>
        </a:p>
      </dgm:t>
    </dgm:pt>
    <dgm:pt modelId="{0170CAED-FE31-8449-8C07-41072738F654}" type="pres">
      <dgm:prSet presAssocID="{4AA178F0-5636-D747-BE61-1DCF55922BF8}" presName="linearFlow" presStyleCnt="0">
        <dgm:presLayoutVars>
          <dgm:dir/>
          <dgm:animLvl val="lvl"/>
          <dgm:resizeHandles val="exact"/>
        </dgm:presLayoutVars>
      </dgm:prSet>
      <dgm:spPr/>
    </dgm:pt>
    <dgm:pt modelId="{7BEDA507-DBD6-3C43-A060-FE2206676E0A}" type="pres">
      <dgm:prSet presAssocID="{9E169617-F9ED-084D-ADE5-3AB84821945D}" presName="composite" presStyleCnt="0"/>
      <dgm:spPr/>
    </dgm:pt>
    <dgm:pt modelId="{4F304E65-4E58-3940-962A-7F56E2B0BDD5}" type="pres">
      <dgm:prSet presAssocID="{9E169617-F9ED-084D-ADE5-3AB84821945D}" presName="parentText" presStyleLbl="alignNode1" presStyleIdx="0" presStyleCnt="3">
        <dgm:presLayoutVars>
          <dgm:chMax val="1"/>
          <dgm:bulletEnabled val="1"/>
        </dgm:presLayoutVars>
      </dgm:prSet>
      <dgm:spPr/>
    </dgm:pt>
    <dgm:pt modelId="{ED0F3F5B-311B-C048-9D0B-D29D5672EB66}" type="pres">
      <dgm:prSet presAssocID="{9E169617-F9ED-084D-ADE5-3AB84821945D}" presName="descendantText" presStyleLbl="alignAcc1" presStyleIdx="0" presStyleCnt="3">
        <dgm:presLayoutVars>
          <dgm:bulletEnabled val="1"/>
        </dgm:presLayoutVars>
      </dgm:prSet>
      <dgm:spPr/>
    </dgm:pt>
    <dgm:pt modelId="{DD454A67-C5A5-A240-9F47-1FF1B188D797}" type="pres">
      <dgm:prSet presAssocID="{17C21945-AD65-144F-9636-57BBABC9484E}" presName="sp" presStyleCnt="0"/>
      <dgm:spPr/>
    </dgm:pt>
    <dgm:pt modelId="{CF9FDF5C-4421-3D48-A624-7573B4C7605D}" type="pres">
      <dgm:prSet presAssocID="{A6A9163C-B563-1A44-BEE5-6AA3A0DE28A4}" presName="composite" presStyleCnt="0"/>
      <dgm:spPr/>
    </dgm:pt>
    <dgm:pt modelId="{21FF422A-23ED-3041-B257-549AAEDCA2B4}" type="pres">
      <dgm:prSet presAssocID="{A6A9163C-B563-1A44-BEE5-6AA3A0DE28A4}" presName="parentText" presStyleLbl="alignNode1" presStyleIdx="1" presStyleCnt="3">
        <dgm:presLayoutVars>
          <dgm:chMax val="1"/>
          <dgm:bulletEnabled val="1"/>
        </dgm:presLayoutVars>
      </dgm:prSet>
      <dgm:spPr/>
    </dgm:pt>
    <dgm:pt modelId="{38A1D761-749C-CB44-B8DA-6FD5DA8F6B7D}" type="pres">
      <dgm:prSet presAssocID="{A6A9163C-B563-1A44-BEE5-6AA3A0DE28A4}" presName="descendantText" presStyleLbl="alignAcc1" presStyleIdx="1" presStyleCnt="3">
        <dgm:presLayoutVars>
          <dgm:bulletEnabled val="1"/>
        </dgm:presLayoutVars>
      </dgm:prSet>
      <dgm:spPr/>
    </dgm:pt>
    <dgm:pt modelId="{2F329E03-A09B-024F-A599-2A576FA540FD}" type="pres">
      <dgm:prSet presAssocID="{2623255D-4E63-6A4B-8492-00798467FF67}" presName="sp" presStyleCnt="0"/>
      <dgm:spPr/>
    </dgm:pt>
    <dgm:pt modelId="{629F937A-8360-994E-BA0B-0E208B881474}" type="pres">
      <dgm:prSet presAssocID="{57C1D400-01A8-1B4C-B837-93C1DA447A79}" presName="composite" presStyleCnt="0"/>
      <dgm:spPr/>
    </dgm:pt>
    <dgm:pt modelId="{AC168D89-5CDE-FF45-80EE-AB177F7CF674}" type="pres">
      <dgm:prSet presAssocID="{57C1D400-01A8-1B4C-B837-93C1DA447A79}" presName="parentText" presStyleLbl="alignNode1" presStyleIdx="2" presStyleCnt="3">
        <dgm:presLayoutVars>
          <dgm:chMax val="1"/>
          <dgm:bulletEnabled val="1"/>
        </dgm:presLayoutVars>
      </dgm:prSet>
      <dgm:spPr/>
    </dgm:pt>
    <dgm:pt modelId="{875DE8B6-91CE-C64D-9C92-876C98BC0F7E}" type="pres">
      <dgm:prSet presAssocID="{57C1D400-01A8-1B4C-B837-93C1DA447A79}" presName="descendantText" presStyleLbl="alignAcc1" presStyleIdx="2" presStyleCnt="3">
        <dgm:presLayoutVars>
          <dgm:bulletEnabled val="1"/>
        </dgm:presLayoutVars>
      </dgm:prSet>
      <dgm:spPr/>
    </dgm:pt>
  </dgm:ptLst>
  <dgm:cxnLst>
    <dgm:cxn modelId="{3C5D2825-8782-7247-810E-7FEF2E13C620}" type="presOf" srcId="{D46BED14-2AC9-F141-90AE-5B270034122D}" destId="{38A1D761-749C-CB44-B8DA-6FD5DA8F6B7D}" srcOrd="0" destOrd="2" presId="urn:microsoft.com/office/officeart/2005/8/layout/chevron2"/>
    <dgm:cxn modelId="{3F9CE633-87DB-4247-B9CD-6FEC17D03830}" srcId="{A6A9163C-B563-1A44-BEE5-6AA3A0DE28A4}" destId="{B343839B-BD3F-7342-BEE7-1DEB2862B649}" srcOrd="0" destOrd="0" parTransId="{217A6FBD-8E50-C445-93AE-117008125EDB}" sibTransId="{81D6D25E-D946-A74F-87D3-93329894275C}"/>
    <dgm:cxn modelId="{C633113A-AEC8-0042-A6C8-61FEE861CE3F}" srcId="{9E169617-F9ED-084D-ADE5-3AB84821945D}" destId="{BEE389B4-005C-8F41-9536-A9BB2DAB778C}" srcOrd="1" destOrd="0" parTransId="{1E526121-E696-D34A-8BB1-2DED8F43EC48}" sibTransId="{09A4B253-FD10-0840-9BD8-6466260160AE}"/>
    <dgm:cxn modelId="{FC6A8F65-A351-4745-B989-C4A6AD47D884}" type="presOf" srcId="{BEE389B4-005C-8F41-9536-A9BB2DAB778C}" destId="{ED0F3F5B-311B-C048-9D0B-D29D5672EB66}" srcOrd="0" destOrd="1" presId="urn:microsoft.com/office/officeart/2005/8/layout/chevron2"/>
    <dgm:cxn modelId="{EECF9D6B-68C5-F345-93B4-48BBD2FDDC49}" type="presOf" srcId="{C28D5603-4E31-BD4F-AF2D-8FC06C07C810}" destId="{38A1D761-749C-CB44-B8DA-6FD5DA8F6B7D}" srcOrd="0" destOrd="4" presId="urn:microsoft.com/office/officeart/2005/8/layout/chevron2"/>
    <dgm:cxn modelId="{1D0E2976-A7FA-E247-81F7-13072FE62AA1}" type="presOf" srcId="{D7A42CC2-F09A-C442-BCEC-573DAE3E646D}" destId="{38A1D761-749C-CB44-B8DA-6FD5DA8F6B7D}" srcOrd="0" destOrd="1" presId="urn:microsoft.com/office/officeart/2005/8/layout/chevron2"/>
    <dgm:cxn modelId="{06ED0179-FAB7-9640-8607-D728A228B2A5}" type="presOf" srcId="{3CE170F6-E72E-A347-9482-EEC9ED2965E7}" destId="{ED0F3F5B-311B-C048-9D0B-D29D5672EB66}" srcOrd="0" destOrd="0" presId="urn:microsoft.com/office/officeart/2005/8/layout/chevron2"/>
    <dgm:cxn modelId="{38CDD788-28B5-FB42-8980-0C963C7D0E63}" type="presOf" srcId="{8A92B465-EDE6-2E4F-92CF-DD007FE37F97}" destId="{38A1D761-749C-CB44-B8DA-6FD5DA8F6B7D}" srcOrd="0" destOrd="3" presId="urn:microsoft.com/office/officeart/2005/8/layout/chevron2"/>
    <dgm:cxn modelId="{A8573A8D-9B42-464A-9A61-3A04303123ED}" srcId="{A6A9163C-B563-1A44-BEE5-6AA3A0DE28A4}" destId="{D7A42CC2-F09A-C442-BCEC-573DAE3E646D}" srcOrd="1" destOrd="0" parTransId="{FA3B631F-E5BF-304F-9598-2374A50CBA57}" sibTransId="{FEF823EF-76D4-A843-AAC4-58A2ADF5819F}"/>
    <dgm:cxn modelId="{4A180D90-FC23-F949-8F6C-D6FA3BA8A081}" type="presOf" srcId="{4AA178F0-5636-D747-BE61-1DCF55922BF8}" destId="{0170CAED-FE31-8449-8C07-41072738F654}" srcOrd="0" destOrd="0" presId="urn:microsoft.com/office/officeart/2005/8/layout/chevron2"/>
    <dgm:cxn modelId="{086B069B-D9FC-4B48-9A5F-41CD0F1C5480}" srcId="{D46BED14-2AC9-F141-90AE-5B270034122D}" destId="{8A92B465-EDE6-2E4F-92CF-DD007FE37F97}" srcOrd="0" destOrd="0" parTransId="{15FBDCAF-C802-0B41-A018-A1D38189A120}" sibTransId="{61BFB261-BC3D-8F4F-8039-2934494DC745}"/>
    <dgm:cxn modelId="{46D21EA6-675F-D542-BB79-686A536A0295}" srcId="{D46BED14-2AC9-F141-90AE-5B270034122D}" destId="{C28D5603-4E31-BD4F-AF2D-8FC06C07C810}" srcOrd="1" destOrd="0" parTransId="{5D44EEE5-F22A-1046-89BC-97C27E1B17FF}" sibTransId="{29697738-50D7-4943-A343-4AD42182D843}"/>
    <dgm:cxn modelId="{613C1FA7-BB30-854E-8D04-EFEA5231EC87}" type="presOf" srcId="{BD4B6640-51F0-4345-B8A0-9EB150C89010}" destId="{875DE8B6-91CE-C64D-9C92-876C98BC0F7E}" srcOrd="0" destOrd="0" presId="urn:microsoft.com/office/officeart/2005/8/layout/chevron2"/>
    <dgm:cxn modelId="{3EF8B8A8-EE50-A44C-945D-CF6569028766}" srcId="{9E169617-F9ED-084D-ADE5-3AB84821945D}" destId="{3CE170F6-E72E-A347-9482-EEC9ED2965E7}" srcOrd="0" destOrd="0" parTransId="{9461BF71-E40F-C444-8129-B79BE793C13A}" sibTransId="{C4B7B873-5FAC-C34E-9078-EE71BE7D8B3E}"/>
    <dgm:cxn modelId="{0640D8B2-212C-2048-ACD6-7D0E3BDB0B9E}" type="presOf" srcId="{69DFE10B-146E-8249-A872-8D9432F99A5A}" destId="{ED0F3F5B-311B-C048-9D0B-D29D5672EB66}" srcOrd="0" destOrd="2" presId="urn:microsoft.com/office/officeart/2005/8/layout/chevron2"/>
    <dgm:cxn modelId="{207D2FB8-9D6A-9B4D-BE93-8AC309E8643A}" srcId="{4AA178F0-5636-D747-BE61-1DCF55922BF8}" destId="{57C1D400-01A8-1B4C-B837-93C1DA447A79}" srcOrd="2" destOrd="0" parTransId="{A5056158-6E65-014A-9749-0DBE81EB0025}" sibTransId="{A8E0E711-E5CD-3E44-8F5C-9867D7E0F857}"/>
    <dgm:cxn modelId="{256B73C1-6699-C84F-AEA1-02A3D6F5B43E}" type="presOf" srcId="{A6A9163C-B563-1A44-BEE5-6AA3A0DE28A4}" destId="{21FF422A-23ED-3041-B257-549AAEDCA2B4}" srcOrd="0" destOrd="0" presId="urn:microsoft.com/office/officeart/2005/8/layout/chevron2"/>
    <dgm:cxn modelId="{75AB5AC8-EA74-6E40-B89C-2CC7536A4678}" srcId="{9E169617-F9ED-084D-ADE5-3AB84821945D}" destId="{69DFE10B-146E-8249-A872-8D9432F99A5A}" srcOrd="2" destOrd="0" parTransId="{232D5889-4498-A74F-A233-A79EB0C4A368}" sibTransId="{6424D748-B2E7-6C48-B838-B2A1BCECCB34}"/>
    <dgm:cxn modelId="{4CB90DD2-719F-E143-B568-DB2B48D95BA4}" type="presOf" srcId="{16F80E55-9668-3B4F-A089-DF774E92BB0F}" destId="{875DE8B6-91CE-C64D-9C92-876C98BC0F7E}" srcOrd="0" destOrd="1" presId="urn:microsoft.com/office/officeart/2005/8/layout/chevron2"/>
    <dgm:cxn modelId="{0AFF88D5-9F97-5540-8020-F0DF3A68BDDC}" srcId="{57C1D400-01A8-1B4C-B837-93C1DA447A79}" destId="{16F80E55-9668-3B4F-A089-DF774E92BB0F}" srcOrd="1" destOrd="0" parTransId="{6D509AD6-479E-CE4E-BC14-8A71417C82BC}" sibTransId="{5BF1B671-6BCA-E541-9CAB-69E8BE4CAD36}"/>
    <dgm:cxn modelId="{F68FE2D6-54ED-824F-9BFA-B0BC6BC65F17}" srcId="{57C1D400-01A8-1B4C-B837-93C1DA447A79}" destId="{BD4B6640-51F0-4345-B8A0-9EB150C89010}" srcOrd="0" destOrd="0" parTransId="{BED9ECD3-4560-0545-B077-C75B16F9EE21}" sibTransId="{86A789E4-049C-6A40-BD0F-2EABD64D2EE1}"/>
    <dgm:cxn modelId="{762D3AD7-876A-024B-9829-848943180FCB}" type="presOf" srcId="{B343839B-BD3F-7342-BEE7-1DEB2862B649}" destId="{38A1D761-749C-CB44-B8DA-6FD5DA8F6B7D}" srcOrd="0" destOrd="0" presId="urn:microsoft.com/office/officeart/2005/8/layout/chevron2"/>
    <dgm:cxn modelId="{F1EDB7EE-572B-AC42-A00B-DE1617C7DCA7}" type="presOf" srcId="{9E169617-F9ED-084D-ADE5-3AB84821945D}" destId="{4F304E65-4E58-3940-962A-7F56E2B0BDD5}" srcOrd="0" destOrd="0" presId="urn:microsoft.com/office/officeart/2005/8/layout/chevron2"/>
    <dgm:cxn modelId="{55C060F8-C64A-0C4C-AA6E-CD1C43910A81}" srcId="{4AA178F0-5636-D747-BE61-1DCF55922BF8}" destId="{A6A9163C-B563-1A44-BEE5-6AA3A0DE28A4}" srcOrd="1" destOrd="0" parTransId="{6AAA61BB-1E80-9146-9FAD-2CF0CC29009B}" sibTransId="{2623255D-4E63-6A4B-8492-00798467FF67}"/>
    <dgm:cxn modelId="{8B6C65FA-D22F-FD4C-A2A6-D93FE8FEBBED}" type="presOf" srcId="{57C1D400-01A8-1B4C-B837-93C1DA447A79}" destId="{AC168D89-5CDE-FF45-80EE-AB177F7CF674}" srcOrd="0" destOrd="0" presId="urn:microsoft.com/office/officeart/2005/8/layout/chevron2"/>
    <dgm:cxn modelId="{FEFA2AFD-C3B9-D04B-9086-925143D05638}" srcId="{A6A9163C-B563-1A44-BEE5-6AA3A0DE28A4}" destId="{D46BED14-2AC9-F141-90AE-5B270034122D}" srcOrd="2" destOrd="0" parTransId="{F74B96E4-3A51-514B-8F14-F1638C64A8C2}" sibTransId="{EE4598BE-7F65-5A43-81D9-4045FDBB89BC}"/>
    <dgm:cxn modelId="{71C093FD-9D44-FB45-A6BD-E2716E305F75}" srcId="{4AA178F0-5636-D747-BE61-1DCF55922BF8}" destId="{9E169617-F9ED-084D-ADE5-3AB84821945D}" srcOrd="0" destOrd="0" parTransId="{F0C6A60C-5958-C34E-AE41-7D73CA50F8B2}" sibTransId="{17C21945-AD65-144F-9636-57BBABC9484E}"/>
    <dgm:cxn modelId="{64DEFFF2-5332-C648-8898-95E16557100C}" type="presParOf" srcId="{0170CAED-FE31-8449-8C07-41072738F654}" destId="{7BEDA507-DBD6-3C43-A060-FE2206676E0A}" srcOrd="0" destOrd="0" presId="urn:microsoft.com/office/officeart/2005/8/layout/chevron2"/>
    <dgm:cxn modelId="{67BE8D0E-29CC-E444-9591-8C977F5440A4}" type="presParOf" srcId="{7BEDA507-DBD6-3C43-A060-FE2206676E0A}" destId="{4F304E65-4E58-3940-962A-7F56E2B0BDD5}" srcOrd="0" destOrd="0" presId="urn:microsoft.com/office/officeart/2005/8/layout/chevron2"/>
    <dgm:cxn modelId="{0F21397C-AB9A-9647-9222-34BE5A9077B3}" type="presParOf" srcId="{7BEDA507-DBD6-3C43-A060-FE2206676E0A}" destId="{ED0F3F5B-311B-C048-9D0B-D29D5672EB66}" srcOrd="1" destOrd="0" presId="urn:microsoft.com/office/officeart/2005/8/layout/chevron2"/>
    <dgm:cxn modelId="{E064E21B-9783-2F47-84E2-9181E54E1790}" type="presParOf" srcId="{0170CAED-FE31-8449-8C07-41072738F654}" destId="{DD454A67-C5A5-A240-9F47-1FF1B188D797}" srcOrd="1" destOrd="0" presId="urn:microsoft.com/office/officeart/2005/8/layout/chevron2"/>
    <dgm:cxn modelId="{0C8AD05B-D866-B345-BE20-7725C59D8583}" type="presParOf" srcId="{0170CAED-FE31-8449-8C07-41072738F654}" destId="{CF9FDF5C-4421-3D48-A624-7573B4C7605D}" srcOrd="2" destOrd="0" presId="urn:microsoft.com/office/officeart/2005/8/layout/chevron2"/>
    <dgm:cxn modelId="{D54C761E-CB03-AF44-9FA6-53DE6C477B10}" type="presParOf" srcId="{CF9FDF5C-4421-3D48-A624-7573B4C7605D}" destId="{21FF422A-23ED-3041-B257-549AAEDCA2B4}" srcOrd="0" destOrd="0" presId="urn:microsoft.com/office/officeart/2005/8/layout/chevron2"/>
    <dgm:cxn modelId="{F12AD547-9485-CF4D-BD35-BA5F4DB57B35}" type="presParOf" srcId="{CF9FDF5C-4421-3D48-A624-7573B4C7605D}" destId="{38A1D761-749C-CB44-B8DA-6FD5DA8F6B7D}" srcOrd="1" destOrd="0" presId="urn:microsoft.com/office/officeart/2005/8/layout/chevron2"/>
    <dgm:cxn modelId="{991F22F8-22C2-0449-9493-CF11C6BDB894}" type="presParOf" srcId="{0170CAED-FE31-8449-8C07-41072738F654}" destId="{2F329E03-A09B-024F-A599-2A576FA540FD}" srcOrd="3" destOrd="0" presId="urn:microsoft.com/office/officeart/2005/8/layout/chevron2"/>
    <dgm:cxn modelId="{8317330F-D517-5F46-B802-7855B7567288}" type="presParOf" srcId="{0170CAED-FE31-8449-8C07-41072738F654}" destId="{629F937A-8360-994E-BA0B-0E208B881474}" srcOrd="4" destOrd="0" presId="urn:microsoft.com/office/officeart/2005/8/layout/chevron2"/>
    <dgm:cxn modelId="{C5048351-6CD8-9A49-BC2E-FFC1F4587B5E}" type="presParOf" srcId="{629F937A-8360-994E-BA0B-0E208B881474}" destId="{AC168D89-5CDE-FF45-80EE-AB177F7CF674}" srcOrd="0" destOrd="0" presId="urn:microsoft.com/office/officeart/2005/8/layout/chevron2"/>
    <dgm:cxn modelId="{6E36D2B1-7D73-9941-851B-142EF32E2D16}" type="presParOf" srcId="{629F937A-8360-994E-BA0B-0E208B881474}" destId="{875DE8B6-91CE-C64D-9C92-876C98BC0F7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347C10-6E59-4414-9890-CD8F30EBFE9F}">
      <dsp:nvSpPr>
        <dsp:cNvPr id="0" name=""/>
        <dsp:cNvSpPr/>
      </dsp:nvSpPr>
      <dsp:spPr>
        <a:xfrm>
          <a:off x="0" y="3286588"/>
          <a:ext cx="7449671" cy="10787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fr-FR" sz="3200" b="1" kern="1200" dirty="0">
              <a:solidFill>
                <a:srgbClr val="FF0000"/>
              </a:solidFill>
            </a:rPr>
            <a:t>Décision</a:t>
          </a:r>
        </a:p>
      </dsp:txBody>
      <dsp:txXfrm>
        <a:off x="0" y="3286588"/>
        <a:ext cx="7449671" cy="582515"/>
      </dsp:txXfrm>
    </dsp:sp>
    <dsp:sp modelId="{04DD6FDC-F737-48E8-89CF-8D4BD41D653B}">
      <dsp:nvSpPr>
        <dsp:cNvPr id="0" name=""/>
        <dsp:cNvSpPr/>
      </dsp:nvSpPr>
      <dsp:spPr>
        <a:xfrm>
          <a:off x="0" y="3847529"/>
          <a:ext cx="3724835" cy="49621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fr-FR" sz="1300" kern="1200" dirty="0"/>
            <a:t>Traitements actifs proportionnés</a:t>
          </a:r>
        </a:p>
        <a:p>
          <a:pPr marL="0" lvl="0" indent="0" algn="ctr" defTabSz="577850">
            <a:lnSpc>
              <a:spcPct val="90000"/>
            </a:lnSpc>
            <a:spcBef>
              <a:spcPct val="0"/>
            </a:spcBef>
            <a:spcAft>
              <a:spcPct val="35000"/>
            </a:spcAft>
            <a:buNone/>
          </a:pPr>
          <a:r>
            <a:rPr lang="fr-FR" sz="1300" kern="1200" dirty="0"/>
            <a:t>Soins de confort</a:t>
          </a:r>
        </a:p>
      </dsp:txBody>
      <dsp:txXfrm>
        <a:off x="0" y="3847529"/>
        <a:ext cx="3724835" cy="496216"/>
      </dsp:txXfrm>
    </dsp:sp>
    <dsp:sp modelId="{502E1D32-9D8E-47E2-9679-DA7AA9AF159C}">
      <dsp:nvSpPr>
        <dsp:cNvPr id="0" name=""/>
        <dsp:cNvSpPr/>
      </dsp:nvSpPr>
      <dsp:spPr>
        <a:xfrm>
          <a:off x="3724835" y="3847529"/>
          <a:ext cx="3724835" cy="49621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fr-FR" sz="1300" kern="1200" dirty="0"/>
            <a:t>LAT</a:t>
          </a:r>
        </a:p>
        <a:p>
          <a:pPr marL="0" lvl="0" indent="0" algn="ctr" defTabSz="577850">
            <a:lnSpc>
              <a:spcPct val="90000"/>
            </a:lnSpc>
            <a:spcBef>
              <a:spcPct val="0"/>
            </a:spcBef>
            <a:spcAft>
              <a:spcPct val="35000"/>
            </a:spcAft>
            <a:buNone/>
          </a:pPr>
          <a:r>
            <a:rPr lang="fr-FR" sz="1300" kern="1200" dirty="0"/>
            <a:t>Soins de confort</a:t>
          </a:r>
        </a:p>
      </dsp:txBody>
      <dsp:txXfrm>
        <a:off x="3724835" y="3847529"/>
        <a:ext cx="3724835" cy="496216"/>
      </dsp:txXfrm>
    </dsp:sp>
    <dsp:sp modelId="{36F85590-DC06-42A8-A4DB-2CD345B108F8}">
      <dsp:nvSpPr>
        <dsp:cNvPr id="0" name=""/>
        <dsp:cNvSpPr/>
      </dsp:nvSpPr>
      <dsp:spPr>
        <a:xfrm rot="10800000">
          <a:off x="0" y="1643680"/>
          <a:ext cx="7449671" cy="1659089"/>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fr-FR" sz="2000" kern="1200" dirty="0"/>
            <a:t>Diagnostic étiologique, comorbidités</a:t>
          </a:r>
        </a:p>
      </dsp:txBody>
      <dsp:txXfrm rot="-10800000">
        <a:off x="0" y="1643680"/>
        <a:ext cx="7449671" cy="582340"/>
      </dsp:txXfrm>
    </dsp:sp>
    <dsp:sp modelId="{700E78EB-0CA2-49D2-8894-C99E4D7F0F6B}">
      <dsp:nvSpPr>
        <dsp:cNvPr id="0" name=""/>
        <dsp:cNvSpPr/>
      </dsp:nvSpPr>
      <dsp:spPr>
        <a:xfrm>
          <a:off x="0" y="2226020"/>
          <a:ext cx="3724835" cy="49606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fr-FR" sz="1300" kern="1200" dirty="0"/>
            <a:t>Pronostic</a:t>
          </a:r>
        </a:p>
        <a:p>
          <a:pPr marL="0" lvl="0" indent="0" algn="ctr" defTabSz="577850">
            <a:lnSpc>
              <a:spcPct val="90000"/>
            </a:lnSpc>
            <a:spcBef>
              <a:spcPct val="0"/>
            </a:spcBef>
            <a:spcAft>
              <a:spcPct val="35000"/>
            </a:spcAft>
            <a:buNone/>
          </a:pPr>
          <a:r>
            <a:rPr lang="fr-FR" sz="1300" kern="1200" dirty="0"/>
            <a:t>Traitements disponibles</a:t>
          </a:r>
        </a:p>
      </dsp:txBody>
      <dsp:txXfrm>
        <a:off x="0" y="2226020"/>
        <a:ext cx="3724835" cy="496067"/>
      </dsp:txXfrm>
    </dsp:sp>
    <dsp:sp modelId="{AC89A73E-59BB-4C6A-8ECF-4D0C7CFB11BC}">
      <dsp:nvSpPr>
        <dsp:cNvPr id="0" name=""/>
        <dsp:cNvSpPr/>
      </dsp:nvSpPr>
      <dsp:spPr>
        <a:xfrm>
          <a:off x="3724835" y="2226020"/>
          <a:ext cx="3724835" cy="49606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fr-FR" sz="1300" kern="1200" dirty="0"/>
            <a:t>Projet thérapeutique personnalisé</a:t>
          </a:r>
        </a:p>
        <a:p>
          <a:pPr marL="0" lvl="0" indent="0" algn="ctr" defTabSz="577850">
            <a:lnSpc>
              <a:spcPct val="90000"/>
            </a:lnSpc>
            <a:spcBef>
              <a:spcPct val="0"/>
            </a:spcBef>
            <a:spcAft>
              <a:spcPct val="35000"/>
            </a:spcAft>
            <a:buNone/>
          </a:pPr>
          <a:r>
            <a:rPr lang="fr-FR" sz="1300" kern="1200" dirty="0"/>
            <a:t>Soins de confort</a:t>
          </a:r>
        </a:p>
      </dsp:txBody>
      <dsp:txXfrm>
        <a:off x="3724835" y="2226020"/>
        <a:ext cx="3724835" cy="496067"/>
      </dsp:txXfrm>
    </dsp:sp>
    <dsp:sp modelId="{F806ED33-2A36-4365-93C6-802213686341}">
      <dsp:nvSpPr>
        <dsp:cNvPr id="0" name=""/>
        <dsp:cNvSpPr/>
      </dsp:nvSpPr>
      <dsp:spPr>
        <a:xfrm rot="10800000">
          <a:off x="0" y="0"/>
          <a:ext cx="7449671" cy="1659089"/>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fr-FR" sz="2000" kern="1200" dirty="0"/>
            <a:t>Détresse vitale (indication réanimation)</a:t>
          </a:r>
        </a:p>
      </dsp:txBody>
      <dsp:txXfrm rot="-10800000">
        <a:off x="0" y="0"/>
        <a:ext cx="7449671" cy="582340"/>
      </dsp:txXfrm>
    </dsp:sp>
    <dsp:sp modelId="{3BDA48B4-37BD-45C2-BA79-547E71D6D330}">
      <dsp:nvSpPr>
        <dsp:cNvPr id="0" name=""/>
        <dsp:cNvSpPr/>
      </dsp:nvSpPr>
      <dsp:spPr>
        <a:xfrm>
          <a:off x="0" y="583112"/>
          <a:ext cx="3724835" cy="49606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fr-FR" sz="1300" kern="1200" dirty="0"/>
            <a:t>Traitements de suppléance</a:t>
          </a:r>
        </a:p>
        <a:p>
          <a:pPr marL="0" lvl="0" indent="0" algn="ctr" defTabSz="577850">
            <a:lnSpc>
              <a:spcPct val="90000"/>
            </a:lnSpc>
            <a:spcBef>
              <a:spcPct val="0"/>
            </a:spcBef>
            <a:spcAft>
              <a:spcPct val="35000"/>
            </a:spcAft>
            <a:buNone/>
          </a:pPr>
          <a:r>
            <a:rPr lang="fr-FR" sz="1300" kern="1200" dirty="0"/>
            <a:t>Surveillance continue </a:t>
          </a:r>
        </a:p>
      </dsp:txBody>
      <dsp:txXfrm>
        <a:off x="0" y="583112"/>
        <a:ext cx="3724835" cy="496067"/>
      </dsp:txXfrm>
    </dsp:sp>
    <dsp:sp modelId="{DA2BD0B0-EA8F-46D4-A5E8-C9424F98B7C3}">
      <dsp:nvSpPr>
        <dsp:cNvPr id="0" name=""/>
        <dsp:cNvSpPr/>
      </dsp:nvSpPr>
      <dsp:spPr>
        <a:xfrm>
          <a:off x="3724835" y="583112"/>
          <a:ext cx="3724835" cy="49606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a:lnSpc>
              <a:spcPct val="90000"/>
            </a:lnSpc>
            <a:spcBef>
              <a:spcPct val="0"/>
            </a:spcBef>
            <a:spcAft>
              <a:spcPct val="35000"/>
            </a:spcAft>
            <a:buNone/>
          </a:pPr>
          <a:r>
            <a:rPr lang="fr-FR" sz="1300" kern="1200" dirty="0"/>
            <a:t>Sédation/analgésie</a:t>
          </a:r>
        </a:p>
        <a:p>
          <a:pPr marL="0" lvl="0" indent="0" algn="ctr" defTabSz="577850">
            <a:lnSpc>
              <a:spcPct val="90000"/>
            </a:lnSpc>
            <a:spcBef>
              <a:spcPct val="0"/>
            </a:spcBef>
            <a:spcAft>
              <a:spcPct val="35000"/>
            </a:spcAft>
            <a:buNone/>
          </a:pPr>
          <a:r>
            <a:rPr lang="fr-FR" sz="1300" kern="1200" dirty="0"/>
            <a:t>Soins de confort</a:t>
          </a:r>
        </a:p>
      </dsp:txBody>
      <dsp:txXfrm>
        <a:off x="3724835" y="583112"/>
        <a:ext cx="3724835" cy="4960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DE4ACE-0D37-0442-95EA-D6D0B3BD5D31}">
      <dsp:nvSpPr>
        <dsp:cNvPr id="0" name=""/>
        <dsp:cNvSpPr/>
      </dsp:nvSpPr>
      <dsp:spPr>
        <a:xfrm>
          <a:off x="2526" y="1403010"/>
          <a:ext cx="783874" cy="391937"/>
        </a:xfrm>
        <a:prstGeom prst="roundRect">
          <a:avLst>
            <a:gd name="adj" fmla="val 10000"/>
          </a:avLst>
        </a:prstGeom>
        <a:solidFill>
          <a:srgbClr val="4F81BD"/>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chemeClr val="bg1"/>
              </a:solidFill>
            </a:rPr>
            <a:t>Malade « Je »</a:t>
          </a:r>
        </a:p>
      </dsp:txBody>
      <dsp:txXfrm>
        <a:off x="14005" y="1414489"/>
        <a:ext cx="760916" cy="368979"/>
      </dsp:txXfrm>
    </dsp:sp>
    <dsp:sp modelId="{F34B06E4-3A24-3E46-AE25-710362603D7B}">
      <dsp:nvSpPr>
        <dsp:cNvPr id="0" name=""/>
        <dsp:cNvSpPr/>
      </dsp:nvSpPr>
      <dsp:spPr>
        <a:xfrm>
          <a:off x="786401" y="1587949"/>
          <a:ext cx="313549" cy="22060"/>
        </a:xfrm>
        <a:custGeom>
          <a:avLst/>
          <a:gdLst/>
          <a:ahLst/>
          <a:cxnLst/>
          <a:rect l="0" t="0" r="0" b="0"/>
          <a:pathLst>
            <a:path>
              <a:moveTo>
                <a:pt x="0" y="11030"/>
              </a:moveTo>
              <a:lnTo>
                <a:pt x="313549" y="11030"/>
              </a:lnTo>
            </a:path>
          </a:pathLst>
        </a:custGeom>
        <a:noFill/>
        <a:ln w="6350" cap="flat" cmpd="sng" algn="ctr">
          <a:solidFill>
            <a:schemeClr val="accent1">
              <a:shade val="6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935337" y="1591140"/>
        <a:ext cx="15677" cy="15677"/>
      </dsp:txXfrm>
    </dsp:sp>
    <dsp:sp modelId="{0152D400-A943-8649-8235-3D5B4E5BBD30}">
      <dsp:nvSpPr>
        <dsp:cNvPr id="0" name=""/>
        <dsp:cNvSpPr/>
      </dsp:nvSpPr>
      <dsp:spPr>
        <a:xfrm>
          <a:off x="1099951" y="1403010"/>
          <a:ext cx="783874" cy="391937"/>
        </a:xfrm>
        <a:prstGeom prst="roundRect">
          <a:avLst>
            <a:gd name="adj" fmla="val 10000"/>
          </a:avLst>
        </a:prstGeom>
        <a:solidFill>
          <a:srgbClr val="CCFFCC"/>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chemeClr val="tx1"/>
              </a:solidFill>
            </a:rPr>
            <a:t>Expérience vécue</a:t>
          </a:r>
        </a:p>
        <a:p>
          <a:pPr marL="0" lvl="0" indent="0" algn="ctr" defTabSz="355600">
            <a:lnSpc>
              <a:spcPct val="90000"/>
            </a:lnSpc>
            <a:spcBef>
              <a:spcPct val="0"/>
            </a:spcBef>
            <a:spcAft>
              <a:spcPct val="35000"/>
            </a:spcAft>
            <a:buNone/>
          </a:pPr>
          <a:r>
            <a:rPr lang="fr-FR" sz="800" kern="1200" dirty="0">
              <a:solidFill>
                <a:schemeClr val="tx1"/>
              </a:solidFill>
            </a:rPr>
            <a:t>Souffrance</a:t>
          </a:r>
        </a:p>
      </dsp:txBody>
      <dsp:txXfrm>
        <a:off x="1111430" y="1414489"/>
        <a:ext cx="760916" cy="368979"/>
      </dsp:txXfrm>
    </dsp:sp>
    <dsp:sp modelId="{05F03A45-ED3A-594A-B2F9-B732594BCA8B}">
      <dsp:nvSpPr>
        <dsp:cNvPr id="0" name=""/>
        <dsp:cNvSpPr/>
      </dsp:nvSpPr>
      <dsp:spPr>
        <a:xfrm rot="17692822">
          <a:off x="1667970" y="1249903"/>
          <a:ext cx="745260" cy="22060"/>
        </a:xfrm>
        <a:custGeom>
          <a:avLst/>
          <a:gdLst/>
          <a:ahLst/>
          <a:cxnLst/>
          <a:rect l="0" t="0" r="0" b="0"/>
          <a:pathLst>
            <a:path>
              <a:moveTo>
                <a:pt x="0" y="11030"/>
              </a:moveTo>
              <a:lnTo>
                <a:pt x="745260"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2021969" y="1242302"/>
        <a:ext cx="37263" cy="37263"/>
      </dsp:txXfrm>
    </dsp:sp>
    <dsp:sp modelId="{4526C1A6-81AE-3A43-98DC-723CA1E49545}">
      <dsp:nvSpPr>
        <dsp:cNvPr id="0" name=""/>
        <dsp:cNvSpPr/>
      </dsp:nvSpPr>
      <dsp:spPr>
        <a:xfrm>
          <a:off x="2197375" y="726918"/>
          <a:ext cx="783874" cy="391937"/>
        </a:xfrm>
        <a:prstGeom prst="roundRect">
          <a:avLst>
            <a:gd name="adj" fmla="val 10000"/>
          </a:avLst>
        </a:prstGeom>
        <a:solidFill>
          <a:srgbClr val="CCFFCC"/>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000000"/>
              </a:solidFill>
            </a:rPr>
            <a:t>Narration</a:t>
          </a:r>
        </a:p>
      </dsp:txBody>
      <dsp:txXfrm>
        <a:off x="2208854" y="738397"/>
        <a:ext cx="760916" cy="368979"/>
      </dsp:txXfrm>
    </dsp:sp>
    <dsp:sp modelId="{3D7A8DA2-823A-8A40-9EDC-9B96B1781133}">
      <dsp:nvSpPr>
        <dsp:cNvPr id="0" name=""/>
        <dsp:cNvSpPr/>
      </dsp:nvSpPr>
      <dsp:spPr>
        <a:xfrm>
          <a:off x="2981250" y="911857"/>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3130186" y="915048"/>
        <a:ext cx="15677" cy="15677"/>
      </dsp:txXfrm>
    </dsp:sp>
    <dsp:sp modelId="{CBE1F7A9-9B3B-884D-834D-E1106BF570F4}">
      <dsp:nvSpPr>
        <dsp:cNvPr id="0" name=""/>
        <dsp:cNvSpPr/>
      </dsp:nvSpPr>
      <dsp:spPr>
        <a:xfrm>
          <a:off x="3294800" y="726918"/>
          <a:ext cx="783874" cy="391937"/>
        </a:xfrm>
        <a:prstGeom prst="roundRect">
          <a:avLst>
            <a:gd name="adj" fmla="val 10000"/>
          </a:avLst>
        </a:prstGeom>
        <a:solidFill>
          <a:srgbClr val="FF0000"/>
        </a:solidFill>
        <a:ln>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t>Médecin « Tu »</a:t>
          </a:r>
        </a:p>
      </dsp:txBody>
      <dsp:txXfrm>
        <a:off x="3306279" y="738397"/>
        <a:ext cx="760916" cy="368979"/>
      </dsp:txXfrm>
    </dsp:sp>
    <dsp:sp modelId="{F1A13824-B660-E940-BAC8-E9AAEE763048}">
      <dsp:nvSpPr>
        <dsp:cNvPr id="0" name=""/>
        <dsp:cNvSpPr/>
      </dsp:nvSpPr>
      <dsp:spPr>
        <a:xfrm rot="18289469">
          <a:off x="3960918" y="686493"/>
          <a:ext cx="549062" cy="22060"/>
        </a:xfrm>
        <a:custGeom>
          <a:avLst/>
          <a:gdLst/>
          <a:ahLst/>
          <a:cxnLst/>
          <a:rect l="0" t="0" r="0" b="0"/>
          <a:pathLst>
            <a:path>
              <a:moveTo>
                <a:pt x="0" y="11030"/>
              </a:moveTo>
              <a:lnTo>
                <a:pt x="549062"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221723" y="683797"/>
        <a:ext cx="27453" cy="27453"/>
      </dsp:txXfrm>
    </dsp:sp>
    <dsp:sp modelId="{AC332B27-CED2-DD43-8927-9C9F559E660C}">
      <dsp:nvSpPr>
        <dsp:cNvPr id="0" name=""/>
        <dsp:cNvSpPr/>
      </dsp:nvSpPr>
      <dsp:spPr>
        <a:xfrm>
          <a:off x="4392224" y="276190"/>
          <a:ext cx="783874" cy="391937"/>
        </a:xfrm>
        <a:prstGeom prst="roundRect">
          <a:avLst>
            <a:gd name="adj" fmla="val 10000"/>
          </a:avLst>
        </a:prstGeom>
        <a:solidFill>
          <a:schemeClr val="bg1">
            <a:lumMod val="7500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t>Identité narrative</a:t>
          </a:r>
        </a:p>
      </dsp:txBody>
      <dsp:txXfrm>
        <a:off x="4403703" y="287669"/>
        <a:ext cx="760916" cy="368979"/>
      </dsp:txXfrm>
    </dsp:sp>
    <dsp:sp modelId="{538732D7-E064-9E40-BAD1-2C11D6EC210E}">
      <dsp:nvSpPr>
        <dsp:cNvPr id="0" name=""/>
        <dsp:cNvSpPr/>
      </dsp:nvSpPr>
      <dsp:spPr>
        <a:xfrm>
          <a:off x="4078675" y="911857"/>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227611" y="915048"/>
        <a:ext cx="15677" cy="15677"/>
      </dsp:txXfrm>
    </dsp:sp>
    <dsp:sp modelId="{7DB6120C-B1EC-CE45-954A-A05ED6E08B93}">
      <dsp:nvSpPr>
        <dsp:cNvPr id="0" name=""/>
        <dsp:cNvSpPr/>
      </dsp:nvSpPr>
      <dsp:spPr>
        <a:xfrm>
          <a:off x="4392224" y="726918"/>
          <a:ext cx="783874" cy="391937"/>
        </a:xfrm>
        <a:prstGeom prst="roundRect">
          <a:avLst>
            <a:gd name="adj" fmla="val 10000"/>
          </a:avLst>
        </a:prstGeom>
        <a:solidFill>
          <a:srgbClr val="FF66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000000"/>
              </a:solidFill>
            </a:rPr>
            <a:t>Symptômes</a:t>
          </a:r>
        </a:p>
      </dsp:txBody>
      <dsp:txXfrm>
        <a:off x="4403703" y="738397"/>
        <a:ext cx="760916" cy="368979"/>
      </dsp:txXfrm>
    </dsp:sp>
    <dsp:sp modelId="{8AC220AB-4BE8-564A-A7BE-1CD57E3CBF69}">
      <dsp:nvSpPr>
        <dsp:cNvPr id="0" name=""/>
        <dsp:cNvSpPr/>
      </dsp:nvSpPr>
      <dsp:spPr>
        <a:xfrm>
          <a:off x="5176099" y="911857"/>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325035" y="915048"/>
        <a:ext cx="15677" cy="15677"/>
      </dsp:txXfrm>
    </dsp:sp>
    <dsp:sp modelId="{820A24D7-627B-1545-ABA8-A838775958BD}">
      <dsp:nvSpPr>
        <dsp:cNvPr id="0" name=""/>
        <dsp:cNvSpPr/>
      </dsp:nvSpPr>
      <dsp:spPr>
        <a:xfrm>
          <a:off x="5489649" y="726918"/>
          <a:ext cx="783874" cy="391937"/>
        </a:xfrm>
        <a:prstGeom prst="roundRect">
          <a:avLst>
            <a:gd name="adj" fmla="val 10000"/>
          </a:avLst>
        </a:prstGeom>
        <a:solidFill>
          <a:srgbClr val="FF00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FFFFFF"/>
              </a:solidFill>
            </a:rPr>
            <a:t>Médecin</a:t>
          </a:r>
          <a:endParaRPr lang="fr-FR" sz="800" kern="1200" dirty="0">
            <a:solidFill>
              <a:srgbClr val="000000"/>
            </a:solidFill>
          </a:endParaRPr>
        </a:p>
      </dsp:txBody>
      <dsp:txXfrm>
        <a:off x="5501128" y="738397"/>
        <a:ext cx="760916" cy="368979"/>
      </dsp:txXfrm>
    </dsp:sp>
    <dsp:sp modelId="{D39823F4-9D10-D947-B834-9C39610C6618}">
      <dsp:nvSpPr>
        <dsp:cNvPr id="0" name=""/>
        <dsp:cNvSpPr/>
      </dsp:nvSpPr>
      <dsp:spPr>
        <a:xfrm rot="3310531">
          <a:off x="3960918" y="1137221"/>
          <a:ext cx="549062" cy="22060"/>
        </a:xfrm>
        <a:custGeom>
          <a:avLst/>
          <a:gdLst/>
          <a:ahLst/>
          <a:cxnLst/>
          <a:rect l="0" t="0" r="0" b="0"/>
          <a:pathLst>
            <a:path>
              <a:moveTo>
                <a:pt x="0" y="11030"/>
              </a:moveTo>
              <a:lnTo>
                <a:pt x="549062"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221723" y="1134524"/>
        <a:ext cx="27453" cy="27453"/>
      </dsp:txXfrm>
    </dsp:sp>
    <dsp:sp modelId="{3000A916-0623-6F4D-A8FF-9B349543B31B}">
      <dsp:nvSpPr>
        <dsp:cNvPr id="0" name=""/>
        <dsp:cNvSpPr/>
      </dsp:nvSpPr>
      <dsp:spPr>
        <a:xfrm>
          <a:off x="4392224" y="1177646"/>
          <a:ext cx="783874" cy="391937"/>
        </a:xfrm>
        <a:prstGeom prst="roundRect">
          <a:avLst>
            <a:gd name="adj" fmla="val 10000"/>
          </a:avLst>
        </a:prstGeom>
        <a:solidFill>
          <a:srgbClr val="FFFF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000000"/>
              </a:solidFill>
            </a:rPr>
            <a:t>Examens complémentaires généraux</a:t>
          </a:r>
        </a:p>
      </dsp:txBody>
      <dsp:txXfrm>
        <a:off x="4403703" y="1189125"/>
        <a:ext cx="760916" cy="368979"/>
      </dsp:txXfrm>
    </dsp:sp>
    <dsp:sp modelId="{493F5136-B6E5-804D-A38E-AF579AFBC4B4}">
      <dsp:nvSpPr>
        <dsp:cNvPr id="0" name=""/>
        <dsp:cNvSpPr/>
      </dsp:nvSpPr>
      <dsp:spPr>
        <a:xfrm>
          <a:off x="5176099" y="1362585"/>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5325035" y="1365776"/>
        <a:ext cx="15677" cy="15677"/>
      </dsp:txXfrm>
    </dsp:sp>
    <dsp:sp modelId="{9D8953BC-D004-5147-9731-893BB63A072A}">
      <dsp:nvSpPr>
        <dsp:cNvPr id="0" name=""/>
        <dsp:cNvSpPr/>
      </dsp:nvSpPr>
      <dsp:spPr>
        <a:xfrm>
          <a:off x="5489649" y="1177646"/>
          <a:ext cx="783874" cy="391937"/>
        </a:xfrm>
        <a:prstGeom prst="roundRect">
          <a:avLst>
            <a:gd name="adj" fmla="val 10000"/>
          </a:avLst>
        </a:prstGeom>
        <a:solidFill>
          <a:srgbClr val="FF00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FFFFFF"/>
              </a:solidFill>
            </a:rPr>
            <a:t>Médecin</a:t>
          </a:r>
        </a:p>
      </dsp:txBody>
      <dsp:txXfrm>
        <a:off x="5501128" y="1189125"/>
        <a:ext cx="760916" cy="368979"/>
      </dsp:txXfrm>
    </dsp:sp>
    <dsp:sp modelId="{E316459A-7E45-A84D-8488-CFC066D2F4F8}">
      <dsp:nvSpPr>
        <dsp:cNvPr id="0" name=""/>
        <dsp:cNvSpPr/>
      </dsp:nvSpPr>
      <dsp:spPr>
        <a:xfrm>
          <a:off x="6273524" y="1362585"/>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6422460" y="1365776"/>
        <a:ext cx="15677" cy="15677"/>
      </dsp:txXfrm>
    </dsp:sp>
    <dsp:sp modelId="{BDD8C1F0-0D1D-2040-B9FA-53955769E544}">
      <dsp:nvSpPr>
        <dsp:cNvPr id="0" name=""/>
        <dsp:cNvSpPr/>
      </dsp:nvSpPr>
      <dsp:spPr>
        <a:xfrm>
          <a:off x="6587074" y="1177646"/>
          <a:ext cx="783874" cy="391937"/>
        </a:xfrm>
        <a:prstGeom prst="roundRect">
          <a:avLst>
            <a:gd name="adj" fmla="val 10000"/>
          </a:avLst>
        </a:prstGeom>
        <a:solidFill>
          <a:srgbClr val="FF66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000000"/>
              </a:solidFill>
            </a:rPr>
            <a:t>Diagnostic</a:t>
          </a:r>
        </a:p>
      </dsp:txBody>
      <dsp:txXfrm>
        <a:off x="6598553" y="1189125"/>
        <a:ext cx="760916" cy="368979"/>
      </dsp:txXfrm>
    </dsp:sp>
    <dsp:sp modelId="{C4DE7DA8-3499-5243-9871-E02A7E6651B3}">
      <dsp:nvSpPr>
        <dsp:cNvPr id="0" name=""/>
        <dsp:cNvSpPr/>
      </dsp:nvSpPr>
      <dsp:spPr>
        <a:xfrm>
          <a:off x="7370948" y="1362585"/>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7519885" y="1365776"/>
        <a:ext cx="15677" cy="15677"/>
      </dsp:txXfrm>
    </dsp:sp>
    <dsp:sp modelId="{0CFBFB32-857D-9C47-B2CA-79A1BEE332B4}">
      <dsp:nvSpPr>
        <dsp:cNvPr id="0" name=""/>
        <dsp:cNvSpPr/>
      </dsp:nvSpPr>
      <dsp:spPr>
        <a:xfrm>
          <a:off x="7684498" y="1177646"/>
          <a:ext cx="783874" cy="391937"/>
        </a:xfrm>
        <a:prstGeom prst="roundRect">
          <a:avLst>
            <a:gd name="adj" fmla="val 10000"/>
          </a:avLst>
        </a:prstGeom>
        <a:solidFill>
          <a:srgbClr val="FF66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endParaRPr lang="fr-FR" sz="800" kern="1200" dirty="0">
            <a:solidFill>
              <a:srgbClr val="000000"/>
            </a:solidFill>
          </a:endParaRPr>
        </a:p>
      </dsp:txBody>
      <dsp:txXfrm>
        <a:off x="7695977" y="1189125"/>
        <a:ext cx="760916" cy="368979"/>
      </dsp:txXfrm>
    </dsp:sp>
    <dsp:sp modelId="{2DBEC669-9B30-3C42-980F-7C8447811044}">
      <dsp:nvSpPr>
        <dsp:cNvPr id="0" name=""/>
        <dsp:cNvSpPr/>
      </dsp:nvSpPr>
      <dsp:spPr>
        <a:xfrm rot="3907178">
          <a:off x="1667970" y="1925995"/>
          <a:ext cx="745260" cy="22060"/>
        </a:xfrm>
        <a:custGeom>
          <a:avLst/>
          <a:gdLst/>
          <a:ahLst/>
          <a:cxnLst/>
          <a:rect l="0" t="0" r="0" b="0"/>
          <a:pathLst>
            <a:path>
              <a:moveTo>
                <a:pt x="0" y="11030"/>
              </a:moveTo>
              <a:lnTo>
                <a:pt x="745260"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2021969" y="1918393"/>
        <a:ext cx="37263" cy="37263"/>
      </dsp:txXfrm>
    </dsp:sp>
    <dsp:sp modelId="{8D34E9FE-BE73-644B-A5F9-93E814421FF0}">
      <dsp:nvSpPr>
        <dsp:cNvPr id="0" name=""/>
        <dsp:cNvSpPr/>
      </dsp:nvSpPr>
      <dsp:spPr>
        <a:xfrm>
          <a:off x="2197375" y="2079102"/>
          <a:ext cx="783874" cy="391937"/>
        </a:xfrm>
        <a:prstGeom prst="roundRect">
          <a:avLst>
            <a:gd name="adj" fmla="val 10000"/>
          </a:avLst>
        </a:prstGeom>
        <a:solidFill>
          <a:srgbClr val="CCFFCC"/>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000000"/>
              </a:solidFill>
            </a:rPr>
            <a:t>Exposition du corps</a:t>
          </a:r>
        </a:p>
      </dsp:txBody>
      <dsp:txXfrm>
        <a:off x="2208854" y="2090581"/>
        <a:ext cx="760916" cy="368979"/>
      </dsp:txXfrm>
    </dsp:sp>
    <dsp:sp modelId="{CE14AAD3-C0A1-8A43-B389-BF19B7316D66}">
      <dsp:nvSpPr>
        <dsp:cNvPr id="0" name=""/>
        <dsp:cNvSpPr/>
      </dsp:nvSpPr>
      <dsp:spPr>
        <a:xfrm>
          <a:off x="2981250" y="2264041"/>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3130186" y="2267232"/>
        <a:ext cx="15677" cy="15677"/>
      </dsp:txXfrm>
    </dsp:sp>
    <dsp:sp modelId="{4ADD7121-079B-4D42-8840-D3E07D7A183D}">
      <dsp:nvSpPr>
        <dsp:cNvPr id="0" name=""/>
        <dsp:cNvSpPr/>
      </dsp:nvSpPr>
      <dsp:spPr>
        <a:xfrm>
          <a:off x="3294800" y="2079102"/>
          <a:ext cx="783874" cy="391937"/>
        </a:xfrm>
        <a:prstGeom prst="roundRect">
          <a:avLst>
            <a:gd name="adj" fmla="val 10000"/>
          </a:avLst>
        </a:prstGeom>
        <a:solidFill>
          <a:srgbClr val="FF0000"/>
        </a:solidFill>
        <a:ln>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t>Médecin « tu »</a:t>
          </a:r>
        </a:p>
      </dsp:txBody>
      <dsp:txXfrm>
        <a:off x="3306279" y="2090581"/>
        <a:ext cx="760916" cy="368979"/>
      </dsp:txXfrm>
    </dsp:sp>
    <dsp:sp modelId="{3A1C4FCC-4B7D-0F4D-8D3F-BDCD8E2F5D18}">
      <dsp:nvSpPr>
        <dsp:cNvPr id="0" name=""/>
        <dsp:cNvSpPr/>
      </dsp:nvSpPr>
      <dsp:spPr>
        <a:xfrm rot="18289469">
          <a:off x="3960918" y="2038677"/>
          <a:ext cx="549062" cy="22060"/>
        </a:xfrm>
        <a:custGeom>
          <a:avLst/>
          <a:gdLst/>
          <a:ahLst/>
          <a:cxnLst/>
          <a:rect l="0" t="0" r="0" b="0"/>
          <a:pathLst>
            <a:path>
              <a:moveTo>
                <a:pt x="0" y="11030"/>
              </a:moveTo>
              <a:lnTo>
                <a:pt x="549062"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221723" y="2035980"/>
        <a:ext cx="27453" cy="27453"/>
      </dsp:txXfrm>
    </dsp:sp>
    <dsp:sp modelId="{A7CEEE8C-60C1-FC42-91BB-DC0D69C36D01}">
      <dsp:nvSpPr>
        <dsp:cNvPr id="0" name=""/>
        <dsp:cNvSpPr/>
      </dsp:nvSpPr>
      <dsp:spPr>
        <a:xfrm>
          <a:off x="4392224" y="1628374"/>
          <a:ext cx="783874" cy="391937"/>
        </a:xfrm>
        <a:prstGeom prst="roundRect">
          <a:avLst>
            <a:gd name="adj" fmla="val 10000"/>
          </a:avLst>
        </a:prstGeom>
        <a:solidFill>
          <a:srgbClr val="FFFF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000000"/>
              </a:solidFill>
            </a:rPr>
            <a:t>Examens complémentaires ciblés</a:t>
          </a:r>
        </a:p>
      </dsp:txBody>
      <dsp:txXfrm>
        <a:off x="4403703" y="1639853"/>
        <a:ext cx="760916" cy="368979"/>
      </dsp:txXfrm>
    </dsp:sp>
    <dsp:sp modelId="{03ED4F0C-EF5F-F348-942C-172B355F9E7C}">
      <dsp:nvSpPr>
        <dsp:cNvPr id="0" name=""/>
        <dsp:cNvSpPr/>
      </dsp:nvSpPr>
      <dsp:spPr>
        <a:xfrm>
          <a:off x="5176099" y="1813313"/>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325035" y="1816504"/>
        <a:ext cx="15677" cy="15677"/>
      </dsp:txXfrm>
    </dsp:sp>
    <dsp:sp modelId="{6412C1F5-E31A-6744-9FFD-1508070F95FF}">
      <dsp:nvSpPr>
        <dsp:cNvPr id="0" name=""/>
        <dsp:cNvSpPr/>
      </dsp:nvSpPr>
      <dsp:spPr>
        <a:xfrm>
          <a:off x="5489649" y="1628374"/>
          <a:ext cx="783874" cy="391937"/>
        </a:xfrm>
        <a:prstGeom prst="roundRect">
          <a:avLst>
            <a:gd name="adj" fmla="val 10000"/>
          </a:avLst>
        </a:prstGeom>
        <a:solidFill>
          <a:srgbClr val="FF0000"/>
        </a:solidFill>
        <a:ln>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FFFFFF"/>
              </a:solidFill>
            </a:rPr>
            <a:t>Médecin</a:t>
          </a:r>
        </a:p>
      </dsp:txBody>
      <dsp:txXfrm>
        <a:off x="5501128" y="1639853"/>
        <a:ext cx="760916" cy="368979"/>
      </dsp:txXfrm>
    </dsp:sp>
    <dsp:sp modelId="{31E71914-59C9-1345-9F45-8D7F5BD931CB}">
      <dsp:nvSpPr>
        <dsp:cNvPr id="0" name=""/>
        <dsp:cNvSpPr/>
      </dsp:nvSpPr>
      <dsp:spPr>
        <a:xfrm>
          <a:off x="6273524" y="1813313"/>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422460" y="1816504"/>
        <a:ext cx="15677" cy="15677"/>
      </dsp:txXfrm>
    </dsp:sp>
    <dsp:sp modelId="{E41A3F67-2A87-C24D-80B9-460073D028F7}">
      <dsp:nvSpPr>
        <dsp:cNvPr id="0" name=""/>
        <dsp:cNvSpPr/>
      </dsp:nvSpPr>
      <dsp:spPr>
        <a:xfrm>
          <a:off x="6587074" y="1628374"/>
          <a:ext cx="783874" cy="391937"/>
        </a:xfrm>
        <a:prstGeom prst="roundRect">
          <a:avLst>
            <a:gd name="adj" fmla="val 10000"/>
          </a:avLst>
        </a:prstGeom>
        <a:solidFill>
          <a:srgbClr val="FF6600"/>
        </a:solidFill>
        <a:ln>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000000"/>
              </a:solidFill>
            </a:rPr>
            <a:t>Traitement</a:t>
          </a:r>
        </a:p>
      </dsp:txBody>
      <dsp:txXfrm>
        <a:off x="6598553" y="1639853"/>
        <a:ext cx="760916" cy="368979"/>
      </dsp:txXfrm>
    </dsp:sp>
    <dsp:sp modelId="{CC16BFAB-437D-6949-9B4D-6B30574C282F}">
      <dsp:nvSpPr>
        <dsp:cNvPr id="0" name=""/>
        <dsp:cNvSpPr/>
      </dsp:nvSpPr>
      <dsp:spPr>
        <a:xfrm>
          <a:off x="7370948" y="1813313"/>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519885" y="1816504"/>
        <a:ext cx="15677" cy="15677"/>
      </dsp:txXfrm>
    </dsp:sp>
    <dsp:sp modelId="{83F7DF98-5530-0F40-AC82-C43B9440B57E}">
      <dsp:nvSpPr>
        <dsp:cNvPr id="0" name=""/>
        <dsp:cNvSpPr/>
      </dsp:nvSpPr>
      <dsp:spPr>
        <a:xfrm>
          <a:off x="7684498" y="1628374"/>
          <a:ext cx="783874" cy="391937"/>
        </a:xfrm>
        <a:prstGeom prst="roundRect">
          <a:avLst>
            <a:gd name="adj" fmla="val 10000"/>
          </a:avLst>
        </a:prstGeom>
        <a:solidFill>
          <a:srgbClr val="FF6600"/>
        </a:solidFill>
        <a:ln>
          <a:solidFill>
            <a:srgbClr val="FF0000"/>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endParaRPr lang="fr-FR" sz="800" kern="1200" dirty="0">
            <a:solidFill>
              <a:srgbClr val="000000"/>
            </a:solidFill>
          </a:endParaRPr>
        </a:p>
      </dsp:txBody>
      <dsp:txXfrm>
        <a:off x="7695977" y="1639853"/>
        <a:ext cx="760916" cy="368979"/>
      </dsp:txXfrm>
    </dsp:sp>
    <dsp:sp modelId="{280D1C95-B2AF-F742-A486-BEF00D0C03F2}">
      <dsp:nvSpPr>
        <dsp:cNvPr id="0" name=""/>
        <dsp:cNvSpPr/>
      </dsp:nvSpPr>
      <dsp:spPr>
        <a:xfrm>
          <a:off x="4078675" y="2264041"/>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227611" y="2267232"/>
        <a:ext cx="15677" cy="15677"/>
      </dsp:txXfrm>
    </dsp:sp>
    <dsp:sp modelId="{7C167AC0-D950-4D41-85FA-8479036842C8}">
      <dsp:nvSpPr>
        <dsp:cNvPr id="0" name=""/>
        <dsp:cNvSpPr/>
      </dsp:nvSpPr>
      <dsp:spPr>
        <a:xfrm>
          <a:off x="4392224" y="2079102"/>
          <a:ext cx="783874" cy="391937"/>
        </a:xfrm>
        <a:prstGeom prst="roundRect">
          <a:avLst>
            <a:gd name="adj" fmla="val 10000"/>
          </a:avLst>
        </a:prstGeom>
        <a:solidFill>
          <a:srgbClr val="FF66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000000"/>
              </a:solidFill>
            </a:rPr>
            <a:t>Lésion</a:t>
          </a:r>
        </a:p>
      </dsp:txBody>
      <dsp:txXfrm>
        <a:off x="4403703" y="2090581"/>
        <a:ext cx="760916" cy="368979"/>
      </dsp:txXfrm>
    </dsp:sp>
    <dsp:sp modelId="{4BF6454D-7E88-FD48-9DDF-1A321BF431AC}">
      <dsp:nvSpPr>
        <dsp:cNvPr id="0" name=""/>
        <dsp:cNvSpPr/>
      </dsp:nvSpPr>
      <dsp:spPr>
        <a:xfrm>
          <a:off x="5176099" y="2264041"/>
          <a:ext cx="313549" cy="22060"/>
        </a:xfrm>
        <a:custGeom>
          <a:avLst/>
          <a:gdLst/>
          <a:ahLst/>
          <a:cxnLst/>
          <a:rect l="0" t="0" r="0" b="0"/>
          <a:pathLst>
            <a:path>
              <a:moveTo>
                <a:pt x="0" y="11030"/>
              </a:moveTo>
              <a:lnTo>
                <a:pt x="313549"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5325035" y="2267232"/>
        <a:ext cx="15677" cy="15677"/>
      </dsp:txXfrm>
    </dsp:sp>
    <dsp:sp modelId="{4B1EC855-C732-BF41-8549-C4462BEFCA83}">
      <dsp:nvSpPr>
        <dsp:cNvPr id="0" name=""/>
        <dsp:cNvSpPr/>
      </dsp:nvSpPr>
      <dsp:spPr>
        <a:xfrm>
          <a:off x="5489649" y="2079102"/>
          <a:ext cx="783874" cy="391937"/>
        </a:xfrm>
        <a:prstGeom prst="roundRect">
          <a:avLst>
            <a:gd name="adj" fmla="val 10000"/>
          </a:avLst>
        </a:prstGeom>
        <a:solidFill>
          <a:srgbClr val="FF0000"/>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rgbClr val="FFFFFF"/>
              </a:solidFill>
            </a:rPr>
            <a:t>Médecin</a:t>
          </a:r>
        </a:p>
      </dsp:txBody>
      <dsp:txXfrm>
        <a:off x="5501128" y="2090581"/>
        <a:ext cx="760916" cy="368979"/>
      </dsp:txXfrm>
    </dsp:sp>
    <dsp:sp modelId="{A36E31BE-E30F-E64A-A8EF-C1BABD1FD2E6}">
      <dsp:nvSpPr>
        <dsp:cNvPr id="0" name=""/>
        <dsp:cNvSpPr/>
      </dsp:nvSpPr>
      <dsp:spPr>
        <a:xfrm rot="3310531">
          <a:off x="3960918" y="2489405"/>
          <a:ext cx="549062" cy="22060"/>
        </a:xfrm>
        <a:custGeom>
          <a:avLst/>
          <a:gdLst/>
          <a:ahLst/>
          <a:cxnLst/>
          <a:rect l="0" t="0" r="0" b="0"/>
          <a:pathLst>
            <a:path>
              <a:moveTo>
                <a:pt x="0" y="11030"/>
              </a:moveTo>
              <a:lnTo>
                <a:pt x="549062" y="11030"/>
              </a:lnTo>
            </a:path>
          </a:pathLst>
        </a:custGeom>
        <a:noFill/>
        <a:ln w="6350" cap="flat" cmpd="sng" algn="ctr">
          <a:solidFill>
            <a:schemeClr val="accent1">
              <a:shade val="80000"/>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4221723" y="2486708"/>
        <a:ext cx="27453" cy="27453"/>
      </dsp:txXfrm>
    </dsp:sp>
    <dsp:sp modelId="{02BD3DCE-4DE7-2147-87AD-F789604BFA01}">
      <dsp:nvSpPr>
        <dsp:cNvPr id="0" name=""/>
        <dsp:cNvSpPr/>
      </dsp:nvSpPr>
      <dsp:spPr>
        <a:xfrm>
          <a:off x="4392224" y="2529830"/>
          <a:ext cx="783874" cy="391937"/>
        </a:xfrm>
        <a:prstGeom prst="roundRect">
          <a:avLst>
            <a:gd name="adj" fmla="val 10000"/>
          </a:avLst>
        </a:prstGeom>
        <a:solidFill>
          <a:srgbClr val="BFBFBF"/>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fr-FR" sz="800" kern="1200" dirty="0">
              <a:solidFill>
                <a:schemeClr val="bg1"/>
              </a:solidFill>
            </a:rPr>
            <a:t>Identité corporelle</a:t>
          </a:r>
        </a:p>
      </dsp:txBody>
      <dsp:txXfrm>
        <a:off x="4403703" y="2541309"/>
        <a:ext cx="760916" cy="3689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919EB6-6FE9-4E39-A05D-56B750D2D8A9}">
      <dsp:nvSpPr>
        <dsp:cNvPr id="0" name=""/>
        <dsp:cNvSpPr/>
      </dsp:nvSpPr>
      <dsp:spPr>
        <a:xfrm>
          <a:off x="676211" y="0"/>
          <a:ext cx="1566481" cy="870267"/>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b="1" kern="1200" dirty="0">
              <a:solidFill>
                <a:srgbClr val="FF0000"/>
              </a:solidFill>
            </a:rPr>
            <a:t>Patient</a:t>
          </a:r>
        </a:p>
      </dsp:txBody>
      <dsp:txXfrm>
        <a:off x="701700" y="25489"/>
        <a:ext cx="1515503" cy="819289"/>
      </dsp:txXfrm>
    </dsp:sp>
    <dsp:sp modelId="{4FEF2ED2-C851-4F90-B0A6-ACC5C1043C8B}">
      <dsp:nvSpPr>
        <dsp:cNvPr id="0" name=""/>
        <dsp:cNvSpPr/>
      </dsp:nvSpPr>
      <dsp:spPr>
        <a:xfrm>
          <a:off x="2938907" y="0"/>
          <a:ext cx="1566481" cy="870267"/>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b="1" kern="1200" dirty="0">
              <a:solidFill>
                <a:srgbClr val="FF0000"/>
              </a:solidFill>
            </a:rPr>
            <a:t>Professionnel de santé</a:t>
          </a:r>
        </a:p>
      </dsp:txBody>
      <dsp:txXfrm>
        <a:off x="2964396" y="25489"/>
        <a:ext cx="1515503" cy="819289"/>
      </dsp:txXfrm>
    </dsp:sp>
    <dsp:sp modelId="{9B2295E8-E7D0-40EB-8AF5-94516C023826}">
      <dsp:nvSpPr>
        <dsp:cNvPr id="0" name=""/>
        <dsp:cNvSpPr/>
      </dsp:nvSpPr>
      <dsp:spPr>
        <a:xfrm>
          <a:off x="2264449" y="3698637"/>
          <a:ext cx="652700" cy="652700"/>
        </a:xfrm>
        <a:prstGeom prst="triangl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5C3A3F1-8AE0-4003-8592-40B0F557E228}">
      <dsp:nvSpPr>
        <dsp:cNvPr id="0" name=""/>
        <dsp:cNvSpPr/>
      </dsp:nvSpPr>
      <dsp:spPr>
        <a:xfrm rot="240000">
          <a:off x="632099" y="3418947"/>
          <a:ext cx="3917400" cy="27393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9E14A92-5EE4-4ED6-8369-C205AF1DAAC3}">
      <dsp:nvSpPr>
        <dsp:cNvPr id="0" name=""/>
        <dsp:cNvSpPr/>
      </dsp:nvSpPr>
      <dsp:spPr>
        <a:xfrm rot="240000">
          <a:off x="2984158" y="2734052"/>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chemeClr val="tx1"/>
              </a:solidFill>
            </a:rPr>
            <a:t>Compétences</a:t>
          </a:r>
        </a:p>
        <a:p>
          <a:pPr marL="0" lvl="0" indent="0" algn="ctr" defTabSz="488950">
            <a:lnSpc>
              <a:spcPct val="90000"/>
            </a:lnSpc>
            <a:spcBef>
              <a:spcPct val="0"/>
            </a:spcBef>
            <a:spcAft>
              <a:spcPct val="35000"/>
            </a:spcAft>
            <a:buNone/>
          </a:pPr>
          <a:r>
            <a:rPr lang="fr-FR" sz="1100" kern="1200" dirty="0">
              <a:solidFill>
                <a:schemeClr val="tx1"/>
              </a:solidFill>
            </a:rPr>
            <a:t>Valeurs professionnelles</a:t>
          </a:r>
        </a:p>
      </dsp:txBody>
      <dsp:txXfrm>
        <a:off x="3019706" y="2769600"/>
        <a:ext cx="1491909" cy="657104"/>
      </dsp:txXfrm>
    </dsp:sp>
    <dsp:sp modelId="{D663D3B9-A038-46A6-B90B-27CFA711E023}">
      <dsp:nvSpPr>
        <dsp:cNvPr id="0" name=""/>
        <dsp:cNvSpPr/>
      </dsp:nvSpPr>
      <dsp:spPr>
        <a:xfrm rot="240000">
          <a:off x="3040725" y="1950811"/>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rgbClr val="FF9900"/>
              </a:solidFill>
            </a:rPr>
            <a:t>Savoir</a:t>
          </a:r>
        </a:p>
      </dsp:txBody>
      <dsp:txXfrm>
        <a:off x="3076273" y="1986359"/>
        <a:ext cx="1491909" cy="657104"/>
      </dsp:txXfrm>
    </dsp:sp>
    <dsp:sp modelId="{06631FD2-E469-4F0E-9CB5-3DFFCC9A9835}">
      <dsp:nvSpPr>
        <dsp:cNvPr id="0" name=""/>
        <dsp:cNvSpPr/>
      </dsp:nvSpPr>
      <dsp:spPr>
        <a:xfrm rot="240000">
          <a:off x="3097293" y="1184975"/>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rgbClr val="FF0000"/>
              </a:solidFill>
            </a:rPr>
            <a:t>Abus de pouvoir</a:t>
          </a:r>
        </a:p>
      </dsp:txBody>
      <dsp:txXfrm>
        <a:off x="3132841" y="1220523"/>
        <a:ext cx="1491909" cy="657104"/>
      </dsp:txXfrm>
    </dsp:sp>
    <dsp:sp modelId="{D2E16AE2-8329-4DCC-8B86-3938A77FE582}">
      <dsp:nvSpPr>
        <dsp:cNvPr id="0" name=""/>
        <dsp:cNvSpPr/>
      </dsp:nvSpPr>
      <dsp:spPr>
        <a:xfrm rot="240000">
          <a:off x="743219" y="2577403"/>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chemeClr val="tx1"/>
              </a:solidFill>
            </a:rPr>
            <a:t>Vulnérabilité</a:t>
          </a:r>
        </a:p>
        <a:p>
          <a:pPr marL="0" lvl="0" indent="0" algn="ctr" defTabSz="488950">
            <a:lnSpc>
              <a:spcPct val="90000"/>
            </a:lnSpc>
            <a:spcBef>
              <a:spcPct val="0"/>
            </a:spcBef>
            <a:spcAft>
              <a:spcPct val="35000"/>
            </a:spcAft>
            <a:buNone/>
          </a:pPr>
          <a:r>
            <a:rPr lang="fr-FR" sz="1100" kern="1200" dirty="0">
              <a:solidFill>
                <a:schemeClr val="tx1"/>
              </a:solidFill>
            </a:rPr>
            <a:t>Demande d’aide</a:t>
          </a:r>
        </a:p>
      </dsp:txBody>
      <dsp:txXfrm>
        <a:off x="778767" y="2612951"/>
        <a:ext cx="1491909" cy="657104"/>
      </dsp:txXfrm>
    </dsp:sp>
    <dsp:sp modelId="{92B351A9-C82D-426A-A413-5727EE717A62}">
      <dsp:nvSpPr>
        <dsp:cNvPr id="0" name=""/>
        <dsp:cNvSpPr/>
      </dsp:nvSpPr>
      <dsp:spPr>
        <a:xfrm rot="240000">
          <a:off x="799786" y="1794163"/>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rgbClr val="FF0000"/>
              </a:solidFill>
            </a:rPr>
            <a:t>Soumission</a:t>
          </a:r>
        </a:p>
      </dsp:txBody>
      <dsp:txXfrm>
        <a:off x="835334" y="1829711"/>
        <a:ext cx="1491909" cy="6571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919EB6-6FE9-4E39-A05D-56B750D2D8A9}">
      <dsp:nvSpPr>
        <dsp:cNvPr id="0" name=""/>
        <dsp:cNvSpPr/>
      </dsp:nvSpPr>
      <dsp:spPr>
        <a:xfrm>
          <a:off x="676211" y="0"/>
          <a:ext cx="1566481" cy="870267"/>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b="1" kern="1200" dirty="0">
              <a:solidFill>
                <a:srgbClr val="FF0000"/>
              </a:solidFill>
            </a:rPr>
            <a:t>Patient</a:t>
          </a:r>
        </a:p>
      </dsp:txBody>
      <dsp:txXfrm>
        <a:off x="701700" y="25489"/>
        <a:ext cx="1515503" cy="819289"/>
      </dsp:txXfrm>
    </dsp:sp>
    <dsp:sp modelId="{4FEF2ED2-C851-4F90-B0A6-ACC5C1043C8B}">
      <dsp:nvSpPr>
        <dsp:cNvPr id="0" name=""/>
        <dsp:cNvSpPr/>
      </dsp:nvSpPr>
      <dsp:spPr>
        <a:xfrm>
          <a:off x="2938907" y="0"/>
          <a:ext cx="1566481" cy="870267"/>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b="1" kern="1200" dirty="0">
              <a:solidFill>
                <a:srgbClr val="FF0000"/>
              </a:solidFill>
            </a:rPr>
            <a:t>Professionnel de santé</a:t>
          </a:r>
        </a:p>
      </dsp:txBody>
      <dsp:txXfrm>
        <a:off x="2964396" y="25489"/>
        <a:ext cx="1515503" cy="819289"/>
      </dsp:txXfrm>
    </dsp:sp>
    <dsp:sp modelId="{9B2295E8-E7D0-40EB-8AF5-94516C023826}">
      <dsp:nvSpPr>
        <dsp:cNvPr id="0" name=""/>
        <dsp:cNvSpPr/>
      </dsp:nvSpPr>
      <dsp:spPr>
        <a:xfrm>
          <a:off x="2264449" y="3698637"/>
          <a:ext cx="652700" cy="652700"/>
        </a:xfrm>
        <a:prstGeom prst="triangl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2D2EA83-A3BD-4208-95C4-44FD83A758CC}">
      <dsp:nvSpPr>
        <dsp:cNvPr id="0" name=""/>
        <dsp:cNvSpPr/>
      </dsp:nvSpPr>
      <dsp:spPr>
        <a:xfrm>
          <a:off x="632697" y="3381048"/>
          <a:ext cx="3916204" cy="26456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149C69-581F-43D0-8FC8-100979F41CF4}">
      <dsp:nvSpPr>
        <dsp:cNvPr id="0" name=""/>
        <dsp:cNvSpPr/>
      </dsp:nvSpPr>
      <dsp:spPr>
        <a:xfrm>
          <a:off x="2938907" y="2280101"/>
          <a:ext cx="1566481" cy="111394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solidFill>
                <a:schemeClr val="tx1"/>
              </a:solidFill>
            </a:rPr>
            <a:t>Compétences</a:t>
          </a:r>
        </a:p>
        <a:p>
          <a:pPr marL="0" lvl="0" indent="0" algn="ctr" defTabSz="666750">
            <a:lnSpc>
              <a:spcPct val="90000"/>
            </a:lnSpc>
            <a:spcBef>
              <a:spcPct val="0"/>
            </a:spcBef>
            <a:spcAft>
              <a:spcPct val="35000"/>
            </a:spcAft>
            <a:buNone/>
          </a:pPr>
          <a:r>
            <a:rPr lang="fr-FR" sz="1500" kern="1200" dirty="0">
              <a:solidFill>
                <a:schemeClr val="tx1"/>
              </a:solidFill>
            </a:rPr>
            <a:t>Valeurs professionnelles</a:t>
          </a:r>
        </a:p>
      </dsp:txBody>
      <dsp:txXfrm>
        <a:off x="2993285" y="2334479"/>
        <a:ext cx="1457725" cy="1005186"/>
      </dsp:txXfrm>
    </dsp:sp>
    <dsp:sp modelId="{EF48192D-E61C-49D9-9216-7CEF7DE375EB}">
      <dsp:nvSpPr>
        <dsp:cNvPr id="0" name=""/>
        <dsp:cNvSpPr/>
      </dsp:nvSpPr>
      <dsp:spPr>
        <a:xfrm>
          <a:off x="2938907" y="1113942"/>
          <a:ext cx="1566481" cy="111394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solidFill>
                <a:srgbClr val="FF9900"/>
              </a:solidFill>
            </a:rPr>
            <a:t>Savoir, pouvoir</a:t>
          </a:r>
        </a:p>
        <a:p>
          <a:pPr marL="0" lvl="0" indent="0" algn="ctr" defTabSz="666750">
            <a:lnSpc>
              <a:spcPct val="90000"/>
            </a:lnSpc>
            <a:spcBef>
              <a:spcPct val="0"/>
            </a:spcBef>
            <a:spcAft>
              <a:spcPct val="35000"/>
            </a:spcAft>
            <a:buNone/>
          </a:pPr>
          <a:r>
            <a:rPr lang="fr-FR" sz="1500" kern="1200" dirty="0">
              <a:solidFill>
                <a:srgbClr val="FF9900"/>
              </a:solidFill>
            </a:rPr>
            <a:t>Savoir être</a:t>
          </a:r>
        </a:p>
      </dsp:txBody>
      <dsp:txXfrm>
        <a:off x="2993285" y="1168320"/>
        <a:ext cx="1457725" cy="1005186"/>
      </dsp:txXfrm>
    </dsp:sp>
    <dsp:sp modelId="{1132606F-7BF9-4738-AA38-FED1772CC75B}">
      <dsp:nvSpPr>
        <dsp:cNvPr id="0" name=""/>
        <dsp:cNvSpPr/>
      </dsp:nvSpPr>
      <dsp:spPr>
        <a:xfrm>
          <a:off x="676211" y="2280101"/>
          <a:ext cx="1566481" cy="111394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solidFill>
                <a:schemeClr val="tx1"/>
              </a:solidFill>
            </a:rPr>
            <a:t>Vulnérabilité</a:t>
          </a:r>
        </a:p>
        <a:p>
          <a:pPr marL="0" lvl="0" indent="0" algn="ctr" defTabSz="666750">
            <a:lnSpc>
              <a:spcPct val="90000"/>
            </a:lnSpc>
            <a:spcBef>
              <a:spcPct val="0"/>
            </a:spcBef>
            <a:spcAft>
              <a:spcPct val="35000"/>
            </a:spcAft>
            <a:buNone/>
          </a:pPr>
          <a:r>
            <a:rPr lang="fr-FR" sz="1500" kern="1200" dirty="0">
              <a:solidFill>
                <a:schemeClr val="tx1"/>
              </a:solidFill>
            </a:rPr>
            <a:t>Demande d’aide</a:t>
          </a:r>
        </a:p>
      </dsp:txBody>
      <dsp:txXfrm>
        <a:off x="730589" y="2334479"/>
        <a:ext cx="1457725" cy="1005186"/>
      </dsp:txXfrm>
    </dsp:sp>
    <dsp:sp modelId="{40645A81-13DC-464B-A532-051A8B25140C}">
      <dsp:nvSpPr>
        <dsp:cNvPr id="0" name=""/>
        <dsp:cNvSpPr/>
      </dsp:nvSpPr>
      <dsp:spPr>
        <a:xfrm>
          <a:off x="676211" y="1113942"/>
          <a:ext cx="1566481" cy="111394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solidFill>
                <a:schemeClr val="accent2"/>
              </a:solidFill>
            </a:rPr>
            <a:t>Pouvoir d’agir</a:t>
          </a:r>
        </a:p>
      </dsp:txBody>
      <dsp:txXfrm>
        <a:off x="730589" y="1168320"/>
        <a:ext cx="1457725" cy="100518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919EB6-6FE9-4E39-A05D-56B750D2D8A9}">
      <dsp:nvSpPr>
        <dsp:cNvPr id="0" name=""/>
        <dsp:cNvSpPr/>
      </dsp:nvSpPr>
      <dsp:spPr>
        <a:xfrm>
          <a:off x="676211" y="0"/>
          <a:ext cx="1566481" cy="870267"/>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b="1" kern="1200" dirty="0">
              <a:solidFill>
                <a:srgbClr val="FF0000"/>
              </a:solidFill>
            </a:rPr>
            <a:t>Patient</a:t>
          </a:r>
        </a:p>
      </dsp:txBody>
      <dsp:txXfrm>
        <a:off x="701700" y="25489"/>
        <a:ext cx="1515503" cy="819289"/>
      </dsp:txXfrm>
    </dsp:sp>
    <dsp:sp modelId="{4FEF2ED2-C851-4F90-B0A6-ACC5C1043C8B}">
      <dsp:nvSpPr>
        <dsp:cNvPr id="0" name=""/>
        <dsp:cNvSpPr/>
      </dsp:nvSpPr>
      <dsp:spPr>
        <a:xfrm>
          <a:off x="2938907" y="0"/>
          <a:ext cx="1566481" cy="870267"/>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b="1" kern="1200" dirty="0">
              <a:solidFill>
                <a:srgbClr val="FF0000"/>
              </a:solidFill>
            </a:rPr>
            <a:t>Professionnel de santé</a:t>
          </a:r>
        </a:p>
        <a:p>
          <a:pPr marL="0" lvl="0" indent="0" algn="ctr" defTabSz="622300">
            <a:lnSpc>
              <a:spcPct val="90000"/>
            </a:lnSpc>
            <a:spcBef>
              <a:spcPct val="0"/>
            </a:spcBef>
            <a:spcAft>
              <a:spcPct val="35000"/>
            </a:spcAft>
            <a:buNone/>
          </a:pPr>
          <a:r>
            <a:rPr lang="fr-FR" sz="1400" b="1" kern="1200" dirty="0">
              <a:solidFill>
                <a:srgbClr val="FF0000"/>
              </a:solidFill>
            </a:rPr>
            <a:t>Aidé par l’IA</a:t>
          </a:r>
        </a:p>
      </dsp:txBody>
      <dsp:txXfrm>
        <a:off x="2964396" y="25489"/>
        <a:ext cx="1515503" cy="819289"/>
      </dsp:txXfrm>
    </dsp:sp>
    <dsp:sp modelId="{9B2295E8-E7D0-40EB-8AF5-94516C023826}">
      <dsp:nvSpPr>
        <dsp:cNvPr id="0" name=""/>
        <dsp:cNvSpPr/>
      </dsp:nvSpPr>
      <dsp:spPr>
        <a:xfrm>
          <a:off x="2264449" y="3698637"/>
          <a:ext cx="652700" cy="652700"/>
        </a:xfrm>
        <a:prstGeom prst="triangl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5C3A3F1-8AE0-4003-8592-40B0F557E228}">
      <dsp:nvSpPr>
        <dsp:cNvPr id="0" name=""/>
        <dsp:cNvSpPr/>
      </dsp:nvSpPr>
      <dsp:spPr>
        <a:xfrm rot="240000">
          <a:off x="632099" y="3418947"/>
          <a:ext cx="3917400" cy="27393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9E14A92-5EE4-4ED6-8369-C205AF1DAAC3}">
      <dsp:nvSpPr>
        <dsp:cNvPr id="0" name=""/>
        <dsp:cNvSpPr/>
      </dsp:nvSpPr>
      <dsp:spPr>
        <a:xfrm rot="240000">
          <a:off x="2984158" y="2734052"/>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chemeClr val="tx1"/>
              </a:solidFill>
            </a:rPr>
            <a:t>Compétences</a:t>
          </a:r>
        </a:p>
        <a:p>
          <a:pPr marL="0" lvl="0" indent="0" algn="ctr" defTabSz="488950">
            <a:lnSpc>
              <a:spcPct val="90000"/>
            </a:lnSpc>
            <a:spcBef>
              <a:spcPct val="0"/>
            </a:spcBef>
            <a:spcAft>
              <a:spcPct val="35000"/>
            </a:spcAft>
            <a:buNone/>
          </a:pPr>
          <a:r>
            <a:rPr lang="fr-FR" sz="1100" kern="1200" dirty="0">
              <a:solidFill>
                <a:schemeClr val="tx1"/>
              </a:solidFill>
            </a:rPr>
            <a:t>Valeurs professionnelles</a:t>
          </a:r>
        </a:p>
      </dsp:txBody>
      <dsp:txXfrm>
        <a:off x="3019706" y="2769600"/>
        <a:ext cx="1491909" cy="657104"/>
      </dsp:txXfrm>
    </dsp:sp>
    <dsp:sp modelId="{D663D3B9-A038-46A6-B90B-27CFA711E023}">
      <dsp:nvSpPr>
        <dsp:cNvPr id="0" name=""/>
        <dsp:cNvSpPr/>
      </dsp:nvSpPr>
      <dsp:spPr>
        <a:xfrm rot="240000">
          <a:off x="3040725" y="1950811"/>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rgbClr val="FF9900"/>
              </a:solidFill>
            </a:rPr>
            <a:t>Savoir, pouvoir</a:t>
          </a:r>
        </a:p>
        <a:p>
          <a:pPr marL="0" lvl="0" indent="0" algn="ctr" defTabSz="488950">
            <a:lnSpc>
              <a:spcPct val="90000"/>
            </a:lnSpc>
            <a:spcBef>
              <a:spcPct val="0"/>
            </a:spcBef>
            <a:spcAft>
              <a:spcPct val="35000"/>
            </a:spcAft>
            <a:buNone/>
          </a:pPr>
          <a:r>
            <a:rPr lang="fr-FR" sz="1100" kern="1200" dirty="0">
              <a:solidFill>
                <a:srgbClr val="FF9900"/>
              </a:solidFill>
            </a:rPr>
            <a:t>Savoir être</a:t>
          </a:r>
        </a:p>
      </dsp:txBody>
      <dsp:txXfrm>
        <a:off x="3076273" y="1986359"/>
        <a:ext cx="1491909" cy="657104"/>
      </dsp:txXfrm>
    </dsp:sp>
    <dsp:sp modelId="{06631FD2-E469-4F0E-9CB5-3DFFCC9A9835}">
      <dsp:nvSpPr>
        <dsp:cNvPr id="0" name=""/>
        <dsp:cNvSpPr/>
      </dsp:nvSpPr>
      <dsp:spPr>
        <a:xfrm rot="240000">
          <a:off x="3097293" y="1184975"/>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b="1" kern="1200" dirty="0">
              <a:solidFill>
                <a:srgbClr val="FF0000"/>
              </a:solidFill>
            </a:rPr>
            <a:t>Algorithme d’aide à la décision</a:t>
          </a:r>
        </a:p>
      </dsp:txBody>
      <dsp:txXfrm>
        <a:off x="3132841" y="1220523"/>
        <a:ext cx="1491909" cy="657104"/>
      </dsp:txXfrm>
    </dsp:sp>
    <dsp:sp modelId="{D2E16AE2-8329-4DCC-8B86-3938A77FE582}">
      <dsp:nvSpPr>
        <dsp:cNvPr id="0" name=""/>
        <dsp:cNvSpPr/>
      </dsp:nvSpPr>
      <dsp:spPr>
        <a:xfrm rot="240000">
          <a:off x="743219" y="2577403"/>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chemeClr val="tx1"/>
              </a:solidFill>
            </a:rPr>
            <a:t>Vulnérabilité</a:t>
          </a:r>
        </a:p>
        <a:p>
          <a:pPr marL="0" lvl="0" indent="0" algn="ctr" defTabSz="488950">
            <a:lnSpc>
              <a:spcPct val="90000"/>
            </a:lnSpc>
            <a:spcBef>
              <a:spcPct val="0"/>
            </a:spcBef>
            <a:spcAft>
              <a:spcPct val="35000"/>
            </a:spcAft>
            <a:buNone/>
          </a:pPr>
          <a:r>
            <a:rPr lang="fr-FR" sz="1100" kern="1200" dirty="0">
              <a:solidFill>
                <a:schemeClr val="tx1"/>
              </a:solidFill>
            </a:rPr>
            <a:t>Demande d’aide</a:t>
          </a:r>
        </a:p>
      </dsp:txBody>
      <dsp:txXfrm>
        <a:off x="778767" y="2612951"/>
        <a:ext cx="1491909" cy="657104"/>
      </dsp:txXfrm>
    </dsp:sp>
    <dsp:sp modelId="{92B351A9-C82D-426A-A413-5727EE717A62}">
      <dsp:nvSpPr>
        <dsp:cNvPr id="0" name=""/>
        <dsp:cNvSpPr/>
      </dsp:nvSpPr>
      <dsp:spPr>
        <a:xfrm rot="240000">
          <a:off x="799786" y="1794163"/>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chemeClr val="accent2"/>
              </a:solidFill>
            </a:rPr>
            <a:t>Pouvoir d’agir?</a:t>
          </a:r>
        </a:p>
      </dsp:txBody>
      <dsp:txXfrm>
        <a:off x="835334" y="1829711"/>
        <a:ext cx="1491909" cy="65710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919EB6-6FE9-4E39-A05D-56B750D2D8A9}">
      <dsp:nvSpPr>
        <dsp:cNvPr id="0" name=""/>
        <dsp:cNvSpPr/>
      </dsp:nvSpPr>
      <dsp:spPr>
        <a:xfrm>
          <a:off x="676211" y="0"/>
          <a:ext cx="1566481" cy="870267"/>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b="1" kern="1200" dirty="0">
              <a:solidFill>
                <a:srgbClr val="FF0000"/>
              </a:solidFill>
            </a:rPr>
            <a:t>Patient</a:t>
          </a:r>
        </a:p>
        <a:p>
          <a:pPr marL="0" lvl="0" indent="0" algn="ctr" defTabSz="889000">
            <a:lnSpc>
              <a:spcPct val="90000"/>
            </a:lnSpc>
            <a:spcBef>
              <a:spcPct val="0"/>
            </a:spcBef>
            <a:spcAft>
              <a:spcPct val="35000"/>
            </a:spcAft>
            <a:buNone/>
          </a:pPr>
          <a:r>
            <a:rPr lang="fr-FR" sz="2000" b="1" kern="1200" dirty="0">
              <a:solidFill>
                <a:srgbClr val="FF0000"/>
              </a:solidFill>
            </a:rPr>
            <a:t>Médecin?</a:t>
          </a:r>
        </a:p>
      </dsp:txBody>
      <dsp:txXfrm>
        <a:off x="701700" y="25489"/>
        <a:ext cx="1515503" cy="819289"/>
      </dsp:txXfrm>
    </dsp:sp>
    <dsp:sp modelId="{4FEF2ED2-C851-4F90-B0A6-ACC5C1043C8B}">
      <dsp:nvSpPr>
        <dsp:cNvPr id="0" name=""/>
        <dsp:cNvSpPr/>
      </dsp:nvSpPr>
      <dsp:spPr>
        <a:xfrm>
          <a:off x="2938907" y="0"/>
          <a:ext cx="1566481" cy="870267"/>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FR" sz="2000" b="1" kern="1200" dirty="0">
              <a:solidFill>
                <a:srgbClr val="FF0000"/>
              </a:solidFill>
            </a:rPr>
            <a:t>IA</a:t>
          </a:r>
        </a:p>
      </dsp:txBody>
      <dsp:txXfrm>
        <a:off x="2964396" y="25489"/>
        <a:ext cx="1515503" cy="819289"/>
      </dsp:txXfrm>
    </dsp:sp>
    <dsp:sp modelId="{9B2295E8-E7D0-40EB-8AF5-94516C023826}">
      <dsp:nvSpPr>
        <dsp:cNvPr id="0" name=""/>
        <dsp:cNvSpPr/>
      </dsp:nvSpPr>
      <dsp:spPr>
        <a:xfrm>
          <a:off x="2264449" y="3698637"/>
          <a:ext cx="652700" cy="652700"/>
        </a:xfrm>
        <a:prstGeom prst="triangl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1F96A1-8957-1F40-AD90-ABA653F7531F}">
      <dsp:nvSpPr>
        <dsp:cNvPr id="0" name=""/>
        <dsp:cNvSpPr/>
      </dsp:nvSpPr>
      <dsp:spPr>
        <a:xfrm rot="240000">
          <a:off x="632099" y="3418947"/>
          <a:ext cx="3917400" cy="273931"/>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E05AAE-D256-194B-A0B0-2F30BC62041E}">
      <dsp:nvSpPr>
        <dsp:cNvPr id="0" name=""/>
        <dsp:cNvSpPr/>
      </dsp:nvSpPr>
      <dsp:spPr>
        <a:xfrm rot="240000">
          <a:off x="2984158" y="2734052"/>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chemeClr val="tx1"/>
              </a:solidFill>
            </a:rPr>
            <a:t>Connaissances scientifiques </a:t>
          </a:r>
        </a:p>
        <a:p>
          <a:pPr marL="0" lvl="0" indent="0" algn="ctr" defTabSz="488950">
            <a:lnSpc>
              <a:spcPct val="90000"/>
            </a:lnSpc>
            <a:spcBef>
              <a:spcPct val="0"/>
            </a:spcBef>
            <a:spcAft>
              <a:spcPct val="35000"/>
            </a:spcAft>
            <a:buNone/>
          </a:pPr>
          <a:r>
            <a:rPr lang="fr-FR" sz="1100" kern="1200" dirty="0">
              <a:solidFill>
                <a:schemeClr val="tx1"/>
              </a:solidFill>
            </a:rPr>
            <a:t>Loi de portée générale</a:t>
          </a:r>
        </a:p>
      </dsp:txBody>
      <dsp:txXfrm>
        <a:off x="3019706" y="2769600"/>
        <a:ext cx="1491909" cy="657104"/>
      </dsp:txXfrm>
    </dsp:sp>
    <dsp:sp modelId="{669844DB-2A59-754D-ADAB-B83212AE7B9E}">
      <dsp:nvSpPr>
        <dsp:cNvPr id="0" name=""/>
        <dsp:cNvSpPr/>
      </dsp:nvSpPr>
      <dsp:spPr>
        <a:xfrm rot="240000">
          <a:off x="3040725" y="1950811"/>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rgbClr val="FF0000"/>
              </a:solidFill>
            </a:rPr>
            <a:t>Savoir, Pouvoir</a:t>
          </a:r>
        </a:p>
      </dsp:txBody>
      <dsp:txXfrm>
        <a:off x="3076273" y="1986359"/>
        <a:ext cx="1491909" cy="657104"/>
      </dsp:txXfrm>
    </dsp:sp>
    <dsp:sp modelId="{4D19C764-263F-7F41-A360-15164838CDDD}">
      <dsp:nvSpPr>
        <dsp:cNvPr id="0" name=""/>
        <dsp:cNvSpPr/>
      </dsp:nvSpPr>
      <dsp:spPr>
        <a:xfrm rot="240000">
          <a:off x="3097293" y="1184975"/>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rgbClr val="FF0000"/>
              </a:solidFill>
            </a:rPr>
            <a:t>Abus de pouvoir</a:t>
          </a:r>
        </a:p>
      </dsp:txBody>
      <dsp:txXfrm>
        <a:off x="3132841" y="1220523"/>
        <a:ext cx="1491909" cy="657104"/>
      </dsp:txXfrm>
    </dsp:sp>
    <dsp:sp modelId="{F7F0FEBE-BED6-3D47-8222-866B4CFD3B2E}">
      <dsp:nvSpPr>
        <dsp:cNvPr id="0" name=""/>
        <dsp:cNvSpPr/>
      </dsp:nvSpPr>
      <dsp:spPr>
        <a:xfrm rot="240000">
          <a:off x="743219" y="2577403"/>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chemeClr val="tx1"/>
              </a:solidFill>
            </a:rPr>
            <a:t>Vulnérabilité</a:t>
          </a:r>
        </a:p>
        <a:p>
          <a:pPr marL="0" lvl="0" indent="0" algn="ctr" defTabSz="488950">
            <a:lnSpc>
              <a:spcPct val="90000"/>
            </a:lnSpc>
            <a:spcBef>
              <a:spcPct val="0"/>
            </a:spcBef>
            <a:spcAft>
              <a:spcPct val="35000"/>
            </a:spcAft>
            <a:buNone/>
          </a:pPr>
          <a:r>
            <a:rPr lang="fr-FR" sz="1100" kern="1200" dirty="0">
              <a:solidFill>
                <a:schemeClr val="tx1"/>
              </a:solidFill>
            </a:rPr>
            <a:t>Demande d’aide</a:t>
          </a:r>
        </a:p>
      </dsp:txBody>
      <dsp:txXfrm>
        <a:off x="778767" y="2612951"/>
        <a:ext cx="1491909" cy="657104"/>
      </dsp:txXfrm>
    </dsp:sp>
    <dsp:sp modelId="{DE142C2A-2C7E-F546-96D0-88E23F45469F}">
      <dsp:nvSpPr>
        <dsp:cNvPr id="0" name=""/>
        <dsp:cNvSpPr/>
      </dsp:nvSpPr>
      <dsp:spPr>
        <a:xfrm rot="240000">
          <a:off x="799786" y="1794163"/>
          <a:ext cx="1563005" cy="728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fr-FR" sz="1100" kern="1200" dirty="0">
              <a:solidFill>
                <a:srgbClr val="FF0000"/>
              </a:solidFill>
            </a:rPr>
            <a:t>Dépendance, Soumission</a:t>
          </a:r>
        </a:p>
      </dsp:txBody>
      <dsp:txXfrm>
        <a:off x="835334" y="1829711"/>
        <a:ext cx="1491909" cy="65710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304E65-4E58-3940-962A-7F56E2B0BDD5}">
      <dsp:nvSpPr>
        <dsp:cNvPr id="0" name=""/>
        <dsp:cNvSpPr/>
      </dsp:nvSpPr>
      <dsp:spPr>
        <a:xfrm rot="5400000">
          <a:off x="-254788" y="258903"/>
          <a:ext cx="1698587" cy="1189011"/>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fr-FR" sz="1000" b="1" kern="1200" dirty="0"/>
            <a:t>Prudentiel</a:t>
          </a:r>
        </a:p>
        <a:p>
          <a:pPr marL="0" lvl="0" indent="0" algn="ctr" defTabSz="444500">
            <a:lnSpc>
              <a:spcPct val="90000"/>
            </a:lnSpc>
            <a:spcBef>
              <a:spcPct val="0"/>
            </a:spcBef>
            <a:spcAft>
              <a:spcPct val="35000"/>
            </a:spcAft>
            <a:buNone/>
          </a:pPr>
          <a:r>
            <a:rPr lang="fr-FR" sz="1000" b="1" kern="1200" dirty="0">
              <a:solidFill>
                <a:schemeClr val="bg1"/>
              </a:solidFill>
            </a:rPr>
            <a:t>Pacte de soin basé sur la confiance</a:t>
          </a:r>
          <a:endParaRPr lang="fr-FR" sz="700" b="1" kern="1200" dirty="0">
            <a:solidFill>
              <a:schemeClr val="bg1"/>
            </a:solidFill>
          </a:endParaRPr>
        </a:p>
        <a:p>
          <a:pPr marL="0" lvl="0" indent="0" algn="ctr" defTabSz="444500">
            <a:lnSpc>
              <a:spcPct val="90000"/>
            </a:lnSpc>
            <a:spcBef>
              <a:spcPct val="0"/>
            </a:spcBef>
            <a:spcAft>
              <a:spcPct val="35000"/>
            </a:spcAft>
            <a:buNone/>
          </a:pPr>
          <a:r>
            <a:rPr lang="fr-FR" sz="700" kern="1200" dirty="0">
              <a:solidFill>
                <a:srgbClr val="FF0000"/>
              </a:solidFill>
            </a:rPr>
            <a:t> </a:t>
          </a:r>
        </a:p>
      </dsp:txBody>
      <dsp:txXfrm rot="-5400000">
        <a:off x="1" y="598621"/>
        <a:ext cx="1189011" cy="509576"/>
      </dsp:txXfrm>
    </dsp:sp>
    <dsp:sp modelId="{ED0F3F5B-311B-C048-9D0B-D29D5672EB66}">
      <dsp:nvSpPr>
        <dsp:cNvPr id="0" name=""/>
        <dsp:cNvSpPr/>
      </dsp:nvSpPr>
      <dsp:spPr>
        <a:xfrm rot="5400000">
          <a:off x="2061474" y="-868348"/>
          <a:ext cx="1104662" cy="284958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008" tIns="5715" rIns="5715" bIns="5715" numCol="1" spcCol="1270" anchor="ctr" anchorCtr="0">
          <a:noAutofit/>
        </a:bodyPr>
        <a:lstStyle/>
        <a:p>
          <a:pPr marL="57150" lvl="1" indent="-57150" algn="l" defTabSz="400050">
            <a:lnSpc>
              <a:spcPct val="90000"/>
            </a:lnSpc>
            <a:spcBef>
              <a:spcPct val="0"/>
            </a:spcBef>
            <a:spcAft>
              <a:spcPct val="15000"/>
            </a:spcAft>
            <a:buChar char="•"/>
          </a:pPr>
          <a:r>
            <a:rPr lang="fr-FR" sz="900" kern="1200" dirty="0"/>
            <a:t>Faculté de jugement (décisions) appliquée à des situations singulière</a:t>
          </a:r>
        </a:p>
        <a:p>
          <a:pPr marL="57150" lvl="1" indent="-57150" algn="l" defTabSz="400050">
            <a:lnSpc>
              <a:spcPct val="90000"/>
            </a:lnSpc>
            <a:spcBef>
              <a:spcPct val="0"/>
            </a:spcBef>
            <a:spcAft>
              <a:spcPct val="15000"/>
            </a:spcAft>
            <a:buChar char="•"/>
          </a:pPr>
          <a:r>
            <a:rPr lang="fr-FR" sz="900" kern="1200" dirty="0"/>
            <a:t> Colloque singulier</a:t>
          </a:r>
        </a:p>
        <a:p>
          <a:pPr marL="57150" lvl="1" indent="-57150" algn="l" defTabSz="400050">
            <a:lnSpc>
              <a:spcPct val="90000"/>
            </a:lnSpc>
            <a:spcBef>
              <a:spcPct val="0"/>
            </a:spcBef>
            <a:spcAft>
              <a:spcPct val="15000"/>
            </a:spcAft>
            <a:buChar char="•"/>
          </a:pPr>
          <a:r>
            <a:rPr lang="fr-FR" sz="900" kern="1200" dirty="0"/>
            <a:t>Sagesse pratique =/- intuitive résultant de l’enseignement et de la pratique</a:t>
          </a:r>
        </a:p>
      </dsp:txBody>
      <dsp:txXfrm rot="-5400000">
        <a:off x="1189012" y="58039"/>
        <a:ext cx="2795663" cy="996812"/>
      </dsp:txXfrm>
    </dsp:sp>
    <dsp:sp modelId="{21FF422A-23ED-3041-B257-549AAEDCA2B4}">
      <dsp:nvSpPr>
        <dsp:cNvPr id="0" name=""/>
        <dsp:cNvSpPr/>
      </dsp:nvSpPr>
      <dsp:spPr>
        <a:xfrm rot="5400000">
          <a:off x="-254788" y="1764646"/>
          <a:ext cx="1698587" cy="1189011"/>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fr-FR" sz="1400" kern="1200" dirty="0"/>
            <a:t>Déontologique</a:t>
          </a:r>
        </a:p>
        <a:p>
          <a:pPr marL="0" lvl="0" indent="0" algn="ctr" defTabSz="622300">
            <a:lnSpc>
              <a:spcPct val="90000"/>
            </a:lnSpc>
            <a:spcBef>
              <a:spcPct val="0"/>
            </a:spcBef>
            <a:spcAft>
              <a:spcPct val="35000"/>
            </a:spcAft>
            <a:buNone/>
          </a:pPr>
          <a:r>
            <a:rPr lang="fr-FR" sz="1400" kern="1200" dirty="0"/>
            <a:t>Contrat médical</a:t>
          </a:r>
        </a:p>
      </dsp:txBody>
      <dsp:txXfrm rot="-5400000">
        <a:off x="1" y="2104364"/>
        <a:ext cx="1189011" cy="509576"/>
      </dsp:txXfrm>
    </dsp:sp>
    <dsp:sp modelId="{38A1D761-749C-CB44-B8DA-6FD5DA8F6B7D}">
      <dsp:nvSpPr>
        <dsp:cNvPr id="0" name=""/>
        <dsp:cNvSpPr/>
      </dsp:nvSpPr>
      <dsp:spPr>
        <a:xfrm rot="5400000">
          <a:off x="2061764" y="637104"/>
          <a:ext cx="1104082" cy="284958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008" tIns="5715" rIns="5715" bIns="5715" numCol="1" spcCol="1270" anchor="ctr" anchorCtr="0">
          <a:noAutofit/>
        </a:bodyPr>
        <a:lstStyle/>
        <a:p>
          <a:pPr marL="57150" lvl="1" indent="-57150" algn="l" defTabSz="400050">
            <a:lnSpc>
              <a:spcPct val="90000"/>
            </a:lnSpc>
            <a:spcBef>
              <a:spcPct val="0"/>
            </a:spcBef>
            <a:spcAft>
              <a:spcPct val="15000"/>
            </a:spcAft>
            <a:buChar char="•"/>
          </a:pPr>
          <a:r>
            <a:rPr lang="fr-FR" sz="900" kern="1200" dirty="0"/>
            <a:t>Jugements « normes » qui transcendent la singularité de la relation </a:t>
          </a:r>
        </a:p>
        <a:p>
          <a:pPr marL="57150" lvl="1" indent="-57150" algn="l" defTabSz="400050">
            <a:lnSpc>
              <a:spcPct val="90000"/>
            </a:lnSpc>
            <a:spcBef>
              <a:spcPct val="0"/>
            </a:spcBef>
            <a:spcAft>
              <a:spcPct val="15000"/>
            </a:spcAft>
            <a:buChar char="•"/>
          </a:pPr>
          <a:r>
            <a:rPr lang="fr-FR" sz="900" kern="1200" dirty="0"/>
            <a:t>Fonction de connexion</a:t>
          </a:r>
        </a:p>
        <a:p>
          <a:pPr marL="57150" lvl="1" indent="-57150" algn="l" defTabSz="400050">
            <a:lnSpc>
              <a:spcPct val="90000"/>
            </a:lnSpc>
            <a:spcBef>
              <a:spcPct val="0"/>
            </a:spcBef>
            <a:spcAft>
              <a:spcPct val="15000"/>
            </a:spcAft>
            <a:buChar char="•"/>
          </a:pPr>
          <a:r>
            <a:rPr lang="fr-FR" sz="900" kern="1200" dirty="0"/>
            <a:t>Fonction d’arbitrage des conflits:</a:t>
          </a:r>
        </a:p>
        <a:p>
          <a:pPr marL="114300" lvl="2" indent="-57150" algn="l" defTabSz="400050">
            <a:lnSpc>
              <a:spcPct val="90000"/>
            </a:lnSpc>
            <a:spcBef>
              <a:spcPct val="0"/>
            </a:spcBef>
            <a:spcAft>
              <a:spcPct val="15000"/>
            </a:spcAft>
            <a:buChar char="•"/>
          </a:pPr>
          <a:r>
            <a:rPr lang="fr-FR" sz="900" kern="1200" dirty="0"/>
            <a:t>Frontière soins/recherche</a:t>
          </a:r>
        </a:p>
        <a:p>
          <a:pPr marL="114300" lvl="2" indent="-57150" algn="l" defTabSz="400050">
            <a:lnSpc>
              <a:spcPct val="90000"/>
            </a:lnSpc>
            <a:spcBef>
              <a:spcPct val="0"/>
            </a:spcBef>
            <a:spcAft>
              <a:spcPct val="15000"/>
            </a:spcAft>
            <a:buChar char="•"/>
          </a:pPr>
          <a:r>
            <a:rPr lang="fr-FR" sz="900" kern="1200" dirty="0"/>
            <a:t>Souci de la personne et de sa dignité/santé publique</a:t>
          </a:r>
        </a:p>
      </dsp:txBody>
      <dsp:txXfrm rot="-5400000">
        <a:off x="1189012" y="1563754"/>
        <a:ext cx="2795691" cy="996288"/>
      </dsp:txXfrm>
    </dsp:sp>
    <dsp:sp modelId="{AC168D89-5CDE-FF45-80EE-AB177F7CF674}">
      <dsp:nvSpPr>
        <dsp:cNvPr id="0" name=""/>
        <dsp:cNvSpPr/>
      </dsp:nvSpPr>
      <dsp:spPr>
        <a:xfrm rot="5400000">
          <a:off x="-254788" y="3270389"/>
          <a:ext cx="1698587" cy="1189011"/>
        </a:xfrm>
        <a:prstGeom prst="chevron">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fr-FR" sz="1400" kern="1200" dirty="0"/>
            <a:t>Réflexif</a:t>
          </a:r>
        </a:p>
      </dsp:txBody>
      <dsp:txXfrm rot="-5400000">
        <a:off x="1" y="3610107"/>
        <a:ext cx="1189011" cy="509576"/>
      </dsp:txXfrm>
    </dsp:sp>
    <dsp:sp modelId="{875DE8B6-91CE-C64D-9C92-876C98BC0F7E}">
      <dsp:nvSpPr>
        <dsp:cNvPr id="0" name=""/>
        <dsp:cNvSpPr/>
      </dsp:nvSpPr>
      <dsp:spPr>
        <a:xfrm rot="5400000">
          <a:off x="2061764" y="2142848"/>
          <a:ext cx="1104082" cy="2849588"/>
        </a:xfrm>
        <a:prstGeom prst="round2Same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64008" tIns="5715" rIns="5715" bIns="5715" numCol="1" spcCol="1270" anchor="ctr" anchorCtr="0">
          <a:noAutofit/>
        </a:bodyPr>
        <a:lstStyle/>
        <a:p>
          <a:pPr marL="57150" lvl="1" indent="-57150" algn="l" defTabSz="400050">
            <a:lnSpc>
              <a:spcPct val="90000"/>
            </a:lnSpc>
            <a:spcBef>
              <a:spcPct val="0"/>
            </a:spcBef>
            <a:spcAft>
              <a:spcPct val="15000"/>
            </a:spcAft>
            <a:buChar char="•"/>
          </a:pPr>
          <a:r>
            <a:rPr lang="fr-FR" sz="900" kern="1200" dirty="0"/>
            <a:t>Jugements de type réflexif, appliqués à la tentative de légitimation des jugements prudentiels et déontologique</a:t>
          </a:r>
        </a:p>
        <a:p>
          <a:pPr marL="57150" lvl="1" indent="-57150" algn="l" defTabSz="400050">
            <a:lnSpc>
              <a:spcPct val="90000"/>
            </a:lnSpc>
            <a:spcBef>
              <a:spcPct val="0"/>
            </a:spcBef>
            <a:spcAft>
              <a:spcPct val="15000"/>
            </a:spcAft>
            <a:buChar char="•"/>
          </a:pPr>
          <a:r>
            <a:rPr lang="fr-FR" sz="900" kern="1200" dirty="0"/>
            <a:t>Histoire de la sollicitude, jugement moral</a:t>
          </a:r>
        </a:p>
      </dsp:txBody>
      <dsp:txXfrm rot="-5400000">
        <a:off x="1189012" y="3069498"/>
        <a:ext cx="2795691" cy="996288"/>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4.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5.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6.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3" name="Google Shape;73;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b7bab612e3_0_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b7bab612e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2b7bab612e3_0_1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2b7bab612e3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b7bab612e3_0_1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2b7bab612e3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2b7bab612e3_0_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2b7bab612e3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b7bab612e3_0_1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2b7bab612e3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 name="Google Shape;78;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p:cNvSpPr>
            <a:spLocks noGrp="1" noRot="1" noChangeAspect="1" noChangeArrowheads="1" noTextEdit="1"/>
          </p:cNvSpPr>
          <p:nvPr>
            <p:ph type="sldImg"/>
          </p:nvPr>
        </p:nvSpPr>
        <p:spPr>
          <a:xfrm>
            <a:off x="381000" y="685800"/>
            <a:ext cx="6096000" cy="3429000"/>
          </a:xfrm>
          <a:ln/>
        </p:spPr>
      </p:sp>
      <p:sp>
        <p:nvSpPr>
          <p:cNvPr id="8195" name="Espace réservé des notes 2"/>
          <p:cNvSpPr>
            <a:spLocks noGrp="1" noChangeArrowheads="1"/>
          </p:cNvSpPr>
          <p:nvPr>
            <p:ph type="body" idx="1"/>
          </p:nvPr>
        </p:nvSpPr>
        <p:spPr>
          <a:noFill/>
        </p:spPr>
        <p:txBody>
          <a:bodyPr/>
          <a:lstStyle/>
          <a:p>
            <a:endParaRPr lang="fr-FR" altLang="fr-FR">
              <a:latin typeface="Times" panose="02020603050405020304" pitchFamily="18" charset="0"/>
            </a:endParaRPr>
          </a:p>
        </p:txBody>
      </p:sp>
      <p:sp>
        <p:nvSpPr>
          <p:cNvPr id="8196" name="Espace réservé du numéro de diapositive 3"/>
          <p:cNvSpPr>
            <a:spLocks noGrp="1"/>
          </p:cNvSpPr>
          <p:nvPr>
            <p:ph type="sldNum" sz="quarter" idx="5"/>
          </p:nvPr>
        </p:nvSpPr>
        <p:spPr>
          <a:noFill/>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0903F84-0F1B-4D4A-9246-AA69C631D170}" type="slidenum">
              <a:rPr kumimoji="0" lang="fr-FR" altLang="fr-FR" sz="1200" b="0" i="0" u="none" strike="noStrike" kern="1200" cap="none" spc="0" normalizeH="0" baseline="0" noProof="0" smtClean="0">
                <a:ln>
                  <a:noFill/>
                </a:ln>
                <a:solidFill>
                  <a:prstClr val="black"/>
                </a:solidFill>
                <a:effectLst/>
                <a:uLnTx/>
                <a:uFillTx/>
                <a:latin typeface="Times" panose="02020603050405020304"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altLang="fr-FR" sz="1200" b="0" i="0" u="none" strike="noStrike" kern="1200" cap="none" spc="0" normalizeH="0" baseline="0" noProof="0">
              <a:ln>
                <a:noFill/>
              </a:ln>
              <a:solidFill>
                <a:prstClr val="black"/>
              </a:solidFill>
              <a:effectLst/>
              <a:uLnTx/>
              <a:uFillTx/>
              <a:latin typeface="Times" panose="02020603050405020304" pitchFamily="18" charset="0"/>
              <a:ea typeface="+mn-ea"/>
              <a:cs typeface="+mn-cs"/>
            </a:endParaRPr>
          </a:p>
        </p:txBody>
      </p:sp>
    </p:spTree>
    <p:extLst>
      <p:ext uri="{BB962C8B-B14F-4D97-AF65-F5344CB8AC3E}">
        <p14:creationId xmlns:p14="http://schemas.microsoft.com/office/powerpoint/2010/main" val="2779619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1f0b11d7bdf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g1f0b11d7bdf_0_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1f0b11d7bdf_0_12:notes"/>
          <p:cNvSpPr txBox="1">
            <a:spLocks noGrp="1"/>
          </p:cNvSpPr>
          <p:nvPr>
            <p:ph type="body" idx="1"/>
          </p:nvPr>
        </p:nvSpPr>
        <p:spPr>
          <a:xfrm>
            <a:off x="914400" y="3251200"/>
            <a:ext cx="7315200" cy="308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9" name="Google Shape;89;g1f0b11d7bdf_0_12:notes"/>
          <p:cNvSpPr>
            <a:spLocks noGrp="1" noRot="1" noChangeAspect="1"/>
          </p:cNvSpPr>
          <p:nvPr>
            <p:ph type="sldImg" idx="2"/>
          </p:nvPr>
        </p:nvSpPr>
        <p:spPr>
          <a:xfrm>
            <a:off x="2857500" y="512763"/>
            <a:ext cx="3429000" cy="2567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1f0b11d7bdf_0_108:notes"/>
          <p:cNvSpPr txBox="1">
            <a:spLocks noGrp="1"/>
          </p:cNvSpPr>
          <p:nvPr>
            <p:ph type="body" idx="1"/>
          </p:nvPr>
        </p:nvSpPr>
        <p:spPr>
          <a:xfrm>
            <a:off x="914400" y="3251200"/>
            <a:ext cx="7315200" cy="308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 name="Google Shape;110;g1f0b11d7bdf_0_108:notes"/>
          <p:cNvSpPr>
            <a:spLocks noGrp="1" noRot="1" noChangeAspect="1"/>
          </p:cNvSpPr>
          <p:nvPr>
            <p:ph type="sldImg" idx="2"/>
          </p:nvPr>
        </p:nvSpPr>
        <p:spPr>
          <a:xfrm>
            <a:off x="2857500" y="512763"/>
            <a:ext cx="3429000" cy="2567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1f0b11d7bdf_0_24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1f0b11d7bdf_0_2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2b7bab612e3_0_3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2b7bab612e3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2b7bab612e3_0_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2b7bab612e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2"/>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59"/>
        <p:cNvGrpSpPr/>
        <p:nvPr/>
      </p:nvGrpSpPr>
      <p:grpSpPr>
        <a:xfrm>
          <a:off x="0" y="0"/>
          <a:ext cx="0" cy="0"/>
          <a:chOff x="0" y="0"/>
          <a:chExt cx="0" cy="0"/>
        </a:xfrm>
      </p:grpSpPr>
      <p:sp>
        <p:nvSpPr>
          <p:cNvPr id="60" name="Google Shape;60;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1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65"/>
        <p:cNvGrpSpPr/>
        <p:nvPr/>
      </p:nvGrpSpPr>
      <p:grpSpPr>
        <a:xfrm>
          <a:off x="0" y="0"/>
          <a:ext cx="0" cy="0"/>
          <a:chOff x="0" y="0"/>
          <a:chExt cx="0" cy="0"/>
        </a:xfrm>
      </p:grpSpPr>
      <p:sp>
        <p:nvSpPr>
          <p:cNvPr id="66" name="Google Shape;66;p1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46549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18979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2ED8F91-9BE2-766E-94CB-BB6775AA3E6E}"/>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47E8A7A1-5AE4-DCE0-D56F-380C9ACBE4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3BE65F68-3E1C-47F6-A89E-C57675FFF307}"/>
              </a:ext>
            </a:extLst>
          </p:cNvPr>
          <p:cNvSpPr>
            <a:spLocks noGrp="1"/>
          </p:cNvSpPr>
          <p:nvPr>
            <p:ph type="dt" sz="half" idx="10"/>
          </p:nvPr>
        </p:nvSpPr>
        <p:spPr/>
        <p:txBody>
          <a:bodyPr/>
          <a:lstStyle/>
          <a:p>
            <a:fld id="{827A2D3A-CB75-4369-810A-0DA987D9AC44}" type="datetime1">
              <a:rPr lang="fr-FR" smtClean="0"/>
              <a:t>21/02/2024</a:t>
            </a:fld>
            <a:endParaRPr lang="fr-FR"/>
          </a:p>
        </p:txBody>
      </p:sp>
      <p:sp>
        <p:nvSpPr>
          <p:cNvPr id="5" name="Espace réservé du pied de page 4">
            <a:extLst>
              <a:ext uri="{FF2B5EF4-FFF2-40B4-BE49-F238E27FC236}">
                <a16:creationId xmlns:a16="http://schemas.microsoft.com/office/drawing/2014/main" id="{9189E2A6-CD59-0AE8-DF77-91CCE2D28778}"/>
              </a:ext>
            </a:extLst>
          </p:cNvPr>
          <p:cNvSpPr>
            <a:spLocks noGrp="1"/>
          </p:cNvSpPr>
          <p:nvPr>
            <p:ph type="ftr" sz="quarter" idx="11"/>
          </p:nvPr>
        </p:nvSpPr>
        <p:spPr/>
        <p:txBody>
          <a:bodyPr/>
          <a:lstStyle/>
          <a:p>
            <a:r>
              <a:rPr lang="fr-FR"/>
              <a:t>MFM Ethique et risques de dérives/Parkours 2024</a:t>
            </a:r>
          </a:p>
        </p:txBody>
      </p:sp>
      <p:sp>
        <p:nvSpPr>
          <p:cNvPr id="6" name="Espace réservé du numéro de diapositive 5">
            <a:extLst>
              <a:ext uri="{FF2B5EF4-FFF2-40B4-BE49-F238E27FC236}">
                <a16:creationId xmlns:a16="http://schemas.microsoft.com/office/drawing/2014/main" id="{8092E9EC-93B2-D62A-6885-6C8BA0BD89BE}"/>
              </a:ext>
            </a:extLst>
          </p:cNvPr>
          <p:cNvSpPr>
            <a:spLocks noGrp="1"/>
          </p:cNvSpPr>
          <p:nvPr>
            <p:ph type="sldNum" sz="quarter" idx="12"/>
          </p:nvPr>
        </p:nvSpPr>
        <p:spPr/>
        <p:txBody>
          <a:bodyPr/>
          <a:lstStyle/>
          <a:p>
            <a:fld id="{C4B061AE-58F3-4A8D-9742-C573B7E9AF2B}" type="slidenum">
              <a:rPr lang="fr-FR" smtClean="0"/>
              <a:t>‹N°›</a:t>
            </a:fld>
            <a:endParaRPr lang="fr-FR"/>
          </a:p>
        </p:txBody>
      </p:sp>
    </p:spTree>
    <p:extLst>
      <p:ext uri="{BB962C8B-B14F-4D97-AF65-F5344CB8AC3E}">
        <p14:creationId xmlns:p14="http://schemas.microsoft.com/office/powerpoint/2010/main" val="19589234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6A0086-626D-F70D-81E9-1B078C31C03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F6ABA65-DF3E-5889-DB45-6757720EA1D0}"/>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6B867C3F-9B15-A486-3B84-A4DF5969B0D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0BF2CB71-D490-9C62-C20C-D882BDA5BC49}"/>
              </a:ext>
            </a:extLst>
          </p:cNvPr>
          <p:cNvSpPr>
            <a:spLocks noGrp="1"/>
          </p:cNvSpPr>
          <p:nvPr>
            <p:ph type="dt" sz="half" idx="10"/>
          </p:nvPr>
        </p:nvSpPr>
        <p:spPr/>
        <p:txBody>
          <a:bodyPr/>
          <a:lstStyle/>
          <a:p>
            <a:fld id="{81D7A41C-9532-41B2-B01F-75F0972DDA01}" type="datetime1">
              <a:rPr lang="fr-FR" smtClean="0"/>
              <a:t>21/02/2024</a:t>
            </a:fld>
            <a:endParaRPr lang="fr-FR"/>
          </a:p>
        </p:txBody>
      </p:sp>
      <p:sp>
        <p:nvSpPr>
          <p:cNvPr id="6" name="Espace réservé du pied de page 5">
            <a:extLst>
              <a:ext uri="{FF2B5EF4-FFF2-40B4-BE49-F238E27FC236}">
                <a16:creationId xmlns:a16="http://schemas.microsoft.com/office/drawing/2014/main" id="{6D37398C-6B40-C1AF-943B-C7F18B8D0FB1}"/>
              </a:ext>
            </a:extLst>
          </p:cNvPr>
          <p:cNvSpPr>
            <a:spLocks noGrp="1"/>
          </p:cNvSpPr>
          <p:nvPr>
            <p:ph type="ftr" sz="quarter" idx="11"/>
          </p:nvPr>
        </p:nvSpPr>
        <p:spPr/>
        <p:txBody>
          <a:bodyPr/>
          <a:lstStyle/>
          <a:p>
            <a:r>
              <a:rPr lang="fr-FR"/>
              <a:t>MFM Ethique et risques de dérives/Parkours 2024</a:t>
            </a:r>
          </a:p>
        </p:txBody>
      </p:sp>
      <p:sp>
        <p:nvSpPr>
          <p:cNvPr id="7" name="Espace réservé du numéro de diapositive 6">
            <a:extLst>
              <a:ext uri="{FF2B5EF4-FFF2-40B4-BE49-F238E27FC236}">
                <a16:creationId xmlns:a16="http://schemas.microsoft.com/office/drawing/2014/main" id="{CE93269B-09B4-70E5-4130-4387D28ABD2D}"/>
              </a:ext>
            </a:extLst>
          </p:cNvPr>
          <p:cNvSpPr>
            <a:spLocks noGrp="1"/>
          </p:cNvSpPr>
          <p:nvPr>
            <p:ph type="sldNum" sz="quarter" idx="12"/>
          </p:nvPr>
        </p:nvSpPr>
        <p:spPr/>
        <p:txBody>
          <a:bodyPr/>
          <a:lstStyle/>
          <a:p>
            <a:fld id="{C4B061AE-58F3-4A8D-9742-C573B7E9AF2B}" type="slidenum">
              <a:rPr lang="fr-FR" smtClean="0"/>
              <a:t>‹N°›</a:t>
            </a:fld>
            <a:endParaRPr lang="fr-FR"/>
          </a:p>
        </p:txBody>
      </p:sp>
    </p:spTree>
    <p:extLst>
      <p:ext uri="{BB962C8B-B14F-4D97-AF65-F5344CB8AC3E}">
        <p14:creationId xmlns:p14="http://schemas.microsoft.com/office/powerpoint/2010/main" val="2996600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72DC0C-6B97-9003-B53E-5E46EB2C26C7}"/>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D471627C-9997-E809-4A2B-FFBAA58230C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67B8B8C8-8ADE-21CB-A046-57A4E672F4FB}"/>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81330443-0398-6A97-B814-E9279E2191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40ED872-0904-A1FC-EC6A-64FE38699D9A}"/>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95EA517C-B418-6E03-F6D1-5C152A027720}"/>
              </a:ext>
            </a:extLst>
          </p:cNvPr>
          <p:cNvSpPr>
            <a:spLocks noGrp="1"/>
          </p:cNvSpPr>
          <p:nvPr>
            <p:ph type="dt" sz="half" idx="10"/>
          </p:nvPr>
        </p:nvSpPr>
        <p:spPr/>
        <p:txBody>
          <a:bodyPr/>
          <a:lstStyle/>
          <a:p>
            <a:fld id="{A20880D5-965E-4519-A5BC-42AE63A48D3E}" type="datetime1">
              <a:rPr lang="fr-FR" smtClean="0"/>
              <a:t>21/02/2024</a:t>
            </a:fld>
            <a:endParaRPr lang="fr-FR"/>
          </a:p>
        </p:txBody>
      </p:sp>
      <p:sp>
        <p:nvSpPr>
          <p:cNvPr id="8" name="Espace réservé du pied de page 7">
            <a:extLst>
              <a:ext uri="{FF2B5EF4-FFF2-40B4-BE49-F238E27FC236}">
                <a16:creationId xmlns:a16="http://schemas.microsoft.com/office/drawing/2014/main" id="{FA21A99E-9456-964D-D19A-2CB85D23179A}"/>
              </a:ext>
            </a:extLst>
          </p:cNvPr>
          <p:cNvSpPr>
            <a:spLocks noGrp="1"/>
          </p:cNvSpPr>
          <p:nvPr>
            <p:ph type="ftr" sz="quarter" idx="11"/>
          </p:nvPr>
        </p:nvSpPr>
        <p:spPr/>
        <p:txBody>
          <a:bodyPr/>
          <a:lstStyle/>
          <a:p>
            <a:r>
              <a:rPr lang="fr-FR"/>
              <a:t>MFM Ethique et risques de dérives/Parkours 2024</a:t>
            </a:r>
          </a:p>
        </p:txBody>
      </p:sp>
      <p:sp>
        <p:nvSpPr>
          <p:cNvPr id="9" name="Espace réservé du numéro de diapositive 8">
            <a:extLst>
              <a:ext uri="{FF2B5EF4-FFF2-40B4-BE49-F238E27FC236}">
                <a16:creationId xmlns:a16="http://schemas.microsoft.com/office/drawing/2014/main" id="{DC283D95-E2B9-754E-60CB-F017344951B5}"/>
              </a:ext>
            </a:extLst>
          </p:cNvPr>
          <p:cNvSpPr>
            <a:spLocks noGrp="1"/>
          </p:cNvSpPr>
          <p:nvPr>
            <p:ph type="sldNum" sz="quarter" idx="12"/>
          </p:nvPr>
        </p:nvSpPr>
        <p:spPr/>
        <p:txBody>
          <a:bodyPr/>
          <a:lstStyle/>
          <a:p>
            <a:fld id="{C4B061AE-58F3-4A8D-9742-C573B7E9AF2B}" type="slidenum">
              <a:rPr lang="fr-FR" smtClean="0"/>
              <a:t>‹N°›</a:t>
            </a:fld>
            <a:endParaRPr lang="fr-FR"/>
          </a:p>
        </p:txBody>
      </p:sp>
    </p:spTree>
    <p:extLst>
      <p:ext uri="{BB962C8B-B14F-4D97-AF65-F5344CB8AC3E}">
        <p14:creationId xmlns:p14="http://schemas.microsoft.com/office/powerpoint/2010/main" val="32946509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97E5CF-F43C-9391-E637-9405157CA73B}"/>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AD0810E6-8831-2E5B-1595-62507DC32E83}"/>
              </a:ext>
            </a:extLst>
          </p:cNvPr>
          <p:cNvSpPr>
            <a:spLocks noGrp="1"/>
          </p:cNvSpPr>
          <p:nvPr>
            <p:ph type="dt" sz="half" idx="10"/>
          </p:nvPr>
        </p:nvSpPr>
        <p:spPr/>
        <p:txBody>
          <a:bodyPr/>
          <a:lstStyle/>
          <a:p>
            <a:fld id="{27D959EF-E465-43C8-84EC-EF021424CA5C}" type="datetime1">
              <a:rPr lang="fr-FR" smtClean="0"/>
              <a:t>21/02/2024</a:t>
            </a:fld>
            <a:endParaRPr lang="fr-FR"/>
          </a:p>
        </p:txBody>
      </p:sp>
      <p:sp>
        <p:nvSpPr>
          <p:cNvPr id="4" name="Espace réservé du pied de page 3">
            <a:extLst>
              <a:ext uri="{FF2B5EF4-FFF2-40B4-BE49-F238E27FC236}">
                <a16:creationId xmlns:a16="http://schemas.microsoft.com/office/drawing/2014/main" id="{FCD95AAB-4A0B-A843-3C33-26E1E12CCFAF}"/>
              </a:ext>
            </a:extLst>
          </p:cNvPr>
          <p:cNvSpPr>
            <a:spLocks noGrp="1"/>
          </p:cNvSpPr>
          <p:nvPr>
            <p:ph type="ftr" sz="quarter" idx="11"/>
          </p:nvPr>
        </p:nvSpPr>
        <p:spPr/>
        <p:txBody>
          <a:bodyPr/>
          <a:lstStyle/>
          <a:p>
            <a:r>
              <a:rPr lang="fr-FR"/>
              <a:t>MFM Ethique et risques de dérives/Parkours 2024</a:t>
            </a:r>
          </a:p>
        </p:txBody>
      </p:sp>
      <p:sp>
        <p:nvSpPr>
          <p:cNvPr id="5" name="Espace réservé du numéro de diapositive 4">
            <a:extLst>
              <a:ext uri="{FF2B5EF4-FFF2-40B4-BE49-F238E27FC236}">
                <a16:creationId xmlns:a16="http://schemas.microsoft.com/office/drawing/2014/main" id="{A2C0D51B-6F0E-8CE5-BDF1-56DA5FE3A51C}"/>
              </a:ext>
            </a:extLst>
          </p:cNvPr>
          <p:cNvSpPr>
            <a:spLocks noGrp="1"/>
          </p:cNvSpPr>
          <p:nvPr>
            <p:ph type="sldNum" sz="quarter" idx="12"/>
          </p:nvPr>
        </p:nvSpPr>
        <p:spPr/>
        <p:txBody>
          <a:bodyPr/>
          <a:lstStyle/>
          <a:p>
            <a:fld id="{C4B061AE-58F3-4A8D-9742-C573B7E9AF2B}" type="slidenum">
              <a:rPr lang="fr-FR" smtClean="0"/>
              <a:t>‹N°›</a:t>
            </a:fld>
            <a:endParaRPr lang="fr-FR"/>
          </a:p>
        </p:txBody>
      </p:sp>
    </p:spTree>
    <p:extLst>
      <p:ext uri="{BB962C8B-B14F-4D97-AF65-F5344CB8AC3E}">
        <p14:creationId xmlns:p14="http://schemas.microsoft.com/office/powerpoint/2010/main" val="434028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56AD2F8-C4A0-B130-EDA5-0C6A2C91742E}"/>
              </a:ext>
            </a:extLst>
          </p:cNvPr>
          <p:cNvSpPr>
            <a:spLocks noGrp="1"/>
          </p:cNvSpPr>
          <p:nvPr>
            <p:ph type="dt" sz="half" idx="10"/>
          </p:nvPr>
        </p:nvSpPr>
        <p:spPr/>
        <p:txBody>
          <a:bodyPr/>
          <a:lstStyle/>
          <a:p>
            <a:fld id="{9CF8A450-2746-47E4-99B9-6B2CBC86D01A}" type="datetime1">
              <a:rPr lang="fr-FR" smtClean="0"/>
              <a:t>21/02/2024</a:t>
            </a:fld>
            <a:endParaRPr lang="fr-FR"/>
          </a:p>
        </p:txBody>
      </p:sp>
      <p:sp>
        <p:nvSpPr>
          <p:cNvPr id="3" name="Espace réservé du pied de page 2">
            <a:extLst>
              <a:ext uri="{FF2B5EF4-FFF2-40B4-BE49-F238E27FC236}">
                <a16:creationId xmlns:a16="http://schemas.microsoft.com/office/drawing/2014/main" id="{218D5044-C398-A169-6143-82DEB74CA4C2}"/>
              </a:ext>
            </a:extLst>
          </p:cNvPr>
          <p:cNvSpPr>
            <a:spLocks noGrp="1"/>
          </p:cNvSpPr>
          <p:nvPr>
            <p:ph type="ftr" sz="quarter" idx="11"/>
          </p:nvPr>
        </p:nvSpPr>
        <p:spPr/>
        <p:txBody>
          <a:bodyPr/>
          <a:lstStyle/>
          <a:p>
            <a:r>
              <a:rPr lang="fr-FR"/>
              <a:t>MFM Ethique et risques de dérives/Parkours 2024</a:t>
            </a:r>
          </a:p>
        </p:txBody>
      </p:sp>
      <p:sp>
        <p:nvSpPr>
          <p:cNvPr id="4" name="Espace réservé du numéro de diapositive 3">
            <a:extLst>
              <a:ext uri="{FF2B5EF4-FFF2-40B4-BE49-F238E27FC236}">
                <a16:creationId xmlns:a16="http://schemas.microsoft.com/office/drawing/2014/main" id="{96746F0F-CE0E-AAA3-87DA-A7895C0911A2}"/>
              </a:ext>
            </a:extLst>
          </p:cNvPr>
          <p:cNvSpPr>
            <a:spLocks noGrp="1"/>
          </p:cNvSpPr>
          <p:nvPr>
            <p:ph type="sldNum" sz="quarter" idx="12"/>
          </p:nvPr>
        </p:nvSpPr>
        <p:spPr/>
        <p:txBody>
          <a:bodyPr/>
          <a:lstStyle/>
          <a:p>
            <a:fld id="{C4B061AE-58F3-4A8D-9742-C573B7E9AF2B}" type="slidenum">
              <a:rPr lang="fr-FR" smtClean="0"/>
              <a:t>‹N°›</a:t>
            </a:fld>
            <a:endParaRPr lang="fr-FR"/>
          </a:p>
        </p:txBody>
      </p:sp>
    </p:spTree>
    <p:extLst>
      <p:ext uri="{BB962C8B-B14F-4D97-AF65-F5344CB8AC3E}">
        <p14:creationId xmlns:p14="http://schemas.microsoft.com/office/powerpoint/2010/main" val="42085973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B73028-EDFD-D4EF-DCFA-7B677CC952E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F261A4E4-A544-4359-D459-9AD2849E1F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D1A02333-9CB2-4DDE-76AA-8BE5400635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1F03B2F-5A2D-6606-1B9A-E5691CD04281}"/>
              </a:ext>
            </a:extLst>
          </p:cNvPr>
          <p:cNvSpPr>
            <a:spLocks noGrp="1"/>
          </p:cNvSpPr>
          <p:nvPr>
            <p:ph type="dt" sz="half" idx="10"/>
          </p:nvPr>
        </p:nvSpPr>
        <p:spPr/>
        <p:txBody>
          <a:bodyPr/>
          <a:lstStyle/>
          <a:p>
            <a:fld id="{E58D1C99-1B92-4308-AD05-111A35D1A63D}" type="datetime1">
              <a:rPr lang="fr-FR" smtClean="0"/>
              <a:t>21/02/2024</a:t>
            </a:fld>
            <a:endParaRPr lang="fr-FR"/>
          </a:p>
        </p:txBody>
      </p:sp>
      <p:sp>
        <p:nvSpPr>
          <p:cNvPr id="6" name="Espace réservé du pied de page 5">
            <a:extLst>
              <a:ext uri="{FF2B5EF4-FFF2-40B4-BE49-F238E27FC236}">
                <a16:creationId xmlns:a16="http://schemas.microsoft.com/office/drawing/2014/main" id="{A0A1D339-2D95-78CA-AB7C-00B9D7197A94}"/>
              </a:ext>
            </a:extLst>
          </p:cNvPr>
          <p:cNvSpPr>
            <a:spLocks noGrp="1"/>
          </p:cNvSpPr>
          <p:nvPr>
            <p:ph type="ftr" sz="quarter" idx="11"/>
          </p:nvPr>
        </p:nvSpPr>
        <p:spPr/>
        <p:txBody>
          <a:bodyPr/>
          <a:lstStyle/>
          <a:p>
            <a:r>
              <a:rPr lang="fr-FR"/>
              <a:t>MFM Ethique et risques de dérives/Parkours 2024</a:t>
            </a:r>
          </a:p>
        </p:txBody>
      </p:sp>
      <p:sp>
        <p:nvSpPr>
          <p:cNvPr id="7" name="Espace réservé du numéro de diapositive 6">
            <a:extLst>
              <a:ext uri="{FF2B5EF4-FFF2-40B4-BE49-F238E27FC236}">
                <a16:creationId xmlns:a16="http://schemas.microsoft.com/office/drawing/2014/main" id="{114D0E13-DCAA-9F5F-95D7-85E06AA01E7A}"/>
              </a:ext>
            </a:extLst>
          </p:cNvPr>
          <p:cNvSpPr>
            <a:spLocks noGrp="1"/>
          </p:cNvSpPr>
          <p:nvPr>
            <p:ph type="sldNum" sz="quarter" idx="12"/>
          </p:nvPr>
        </p:nvSpPr>
        <p:spPr/>
        <p:txBody>
          <a:bodyPr/>
          <a:lstStyle/>
          <a:p>
            <a:fld id="{C4B061AE-58F3-4A8D-9742-C573B7E9AF2B}" type="slidenum">
              <a:rPr lang="fr-FR" smtClean="0"/>
              <a:t>‹N°›</a:t>
            </a:fld>
            <a:endParaRPr lang="fr-FR"/>
          </a:p>
        </p:txBody>
      </p:sp>
    </p:spTree>
    <p:extLst>
      <p:ext uri="{BB962C8B-B14F-4D97-AF65-F5344CB8AC3E}">
        <p14:creationId xmlns:p14="http://schemas.microsoft.com/office/powerpoint/2010/main" val="2822890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13"/>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748D74-1C82-6FFD-A372-5AF900D927D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5A90A108-C869-B06A-D54E-9745C30E86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BCE823FA-93A4-973C-D140-0A1479AF02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0B66AF0E-A981-7705-7670-3559ABB13031}"/>
              </a:ext>
            </a:extLst>
          </p:cNvPr>
          <p:cNvSpPr>
            <a:spLocks noGrp="1"/>
          </p:cNvSpPr>
          <p:nvPr>
            <p:ph type="dt" sz="half" idx="10"/>
          </p:nvPr>
        </p:nvSpPr>
        <p:spPr/>
        <p:txBody>
          <a:bodyPr/>
          <a:lstStyle/>
          <a:p>
            <a:fld id="{037E64B9-20D1-4E5F-807B-F985BBEA8DCF}" type="datetime1">
              <a:rPr lang="fr-FR" smtClean="0"/>
              <a:t>21/02/2024</a:t>
            </a:fld>
            <a:endParaRPr lang="fr-FR"/>
          </a:p>
        </p:txBody>
      </p:sp>
      <p:sp>
        <p:nvSpPr>
          <p:cNvPr id="6" name="Espace réservé du pied de page 5">
            <a:extLst>
              <a:ext uri="{FF2B5EF4-FFF2-40B4-BE49-F238E27FC236}">
                <a16:creationId xmlns:a16="http://schemas.microsoft.com/office/drawing/2014/main" id="{FA794487-07F9-BACF-1CEC-CC183986CB8C}"/>
              </a:ext>
            </a:extLst>
          </p:cNvPr>
          <p:cNvSpPr>
            <a:spLocks noGrp="1"/>
          </p:cNvSpPr>
          <p:nvPr>
            <p:ph type="ftr" sz="quarter" idx="11"/>
          </p:nvPr>
        </p:nvSpPr>
        <p:spPr/>
        <p:txBody>
          <a:bodyPr/>
          <a:lstStyle/>
          <a:p>
            <a:r>
              <a:rPr lang="fr-FR"/>
              <a:t>MFM Ethique et risques de dérives/Parkours 2024</a:t>
            </a:r>
          </a:p>
        </p:txBody>
      </p:sp>
      <p:sp>
        <p:nvSpPr>
          <p:cNvPr id="7" name="Espace réservé du numéro de diapositive 6">
            <a:extLst>
              <a:ext uri="{FF2B5EF4-FFF2-40B4-BE49-F238E27FC236}">
                <a16:creationId xmlns:a16="http://schemas.microsoft.com/office/drawing/2014/main" id="{38B47EA7-CEA3-7884-C38D-BF04ADDA548F}"/>
              </a:ext>
            </a:extLst>
          </p:cNvPr>
          <p:cNvSpPr>
            <a:spLocks noGrp="1"/>
          </p:cNvSpPr>
          <p:nvPr>
            <p:ph type="sldNum" sz="quarter" idx="12"/>
          </p:nvPr>
        </p:nvSpPr>
        <p:spPr/>
        <p:txBody>
          <a:bodyPr/>
          <a:lstStyle/>
          <a:p>
            <a:fld id="{C4B061AE-58F3-4A8D-9742-C573B7E9AF2B}" type="slidenum">
              <a:rPr lang="fr-FR" smtClean="0"/>
              <a:t>‹N°›</a:t>
            </a:fld>
            <a:endParaRPr lang="fr-FR"/>
          </a:p>
        </p:txBody>
      </p:sp>
    </p:spTree>
    <p:extLst>
      <p:ext uri="{BB962C8B-B14F-4D97-AF65-F5344CB8AC3E}">
        <p14:creationId xmlns:p14="http://schemas.microsoft.com/office/powerpoint/2010/main" val="358365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AE7218-6C8B-C874-44DA-528B02A01F30}"/>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1A8A7690-E88A-D3B2-10B1-E323391C4A28}"/>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452AB60-1C2B-D4D3-9F58-3FDEB3F201ED}"/>
              </a:ext>
            </a:extLst>
          </p:cNvPr>
          <p:cNvSpPr>
            <a:spLocks noGrp="1"/>
          </p:cNvSpPr>
          <p:nvPr>
            <p:ph type="dt" sz="half" idx="10"/>
          </p:nvPr>
        </p:nvSpPr>
        <p:spPr/>
        <p:txBody>
          <a:bodyPr/>
          <a:lstStyle/>
          <a:p>
            <a:fld id="{21716B56-3709-43D0-B280-3839D0D12CC0}" type="datetime1">
              <a:rPr lang="fr-FR" smtClean="0"/>
              <a:t>21/02/2024</a:t>
            </a:fld>
            <a:endParaRPr lang="fr-FR"/>
          </a:p>
        </p:txBody>
      </p:sp>
      <p:sp>
        <p:nvSpPr>
          <p:cNvPr id="5" name="Espace réservé du pied de page 4">
            <a:extLst>
              <a:ext uri="{FF2B5EF4-FFF2-40B4-BE49-F238E27FC236}">
                <a16:creationId xmlns:a16="http://schemas.microsoft.com/office/drawing/2014/main" id="{64628F14-529B-A17C-C581-4575419C3063}"/>
              </a:ext>
            </a:extLst>
          </p:cNvPr>
          <p:cNvSpPr>
            <a:spLocks noGrp="1"/>
          </p:cNvSpPr>
          <p:nvPr>
            <p:ph type="ftr" sz="quarter" idx="11"/>
          </p:nvPr>
        </p:nvSpPr>
        <p:spPr/>
        <p:txBody>
          <a:bodyPr/>
          <a:lstStyle/>
          <a:p>
            <a:r>
              <a:rPr lang="fr-FR"/>
              <a:t>MFM Ethique et risques de dérives/Parkours 2024</a:t>
            </a:r>
          </a:p>
        </p:txBody>
      </p:sp>
      <p:sp>
        <p:nvSpPr>
          <p:cNvPr id="6" name="Espace réservé du numéro de diapositive 5">
            <a:extLst>
              <a:ext uri="{FF2B5EF4-FFF2-40B4-BE49-F238E27FC236}">
                <a16:creationId xmlns:a16="http://schemas.microsoft.com/office/drawing/2014/main" id="{D4A451FE-B3CD-3A0D-E959-7050EC15C9EF}"/>
              </a:ext>
            </a:extLst>
          </p:cNvPr>
          <p:cNvSpPr>
            <a:spLocks noGrp="1"/>
          </p:cNvSpPr>
          <p:nvPr>
            <p:ph type="sldNum" sz="quarter" idx="12"/>
          </p:nvPr>
        </p:nvSpPr>
        <p:spPr/>
        <p:txBody>
          <a:bodyPr/>
          <a:lstStyle/>
          <a:p>
            <a:fld id="{C4B061AE-58F3-4A8D-9742-C573B7E9AF2B}" type="slidenum">
              <a:rPr lang="fr-FR" smtClean="0"/>
              <a:t>‹N°›</a:t>
            </a:fld>
            <a:endParaRPr lang="fr-FR"/>
          </a:p>
        </p:txBody>
      </p:sp>
    </p:spTree>
    <p:extLst>
      <p:ext uri="{BB962C8B-B14F-4D97-AF65-F5344CB8AC3E}">
        <p14:creationId xmlns:p14="http://schemas.microsoft.com/office/powerpoint/2010/main" val="638508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75A2FE63-DEE9-F1AA-1956-05F41D7DF06F}"/>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309F9E85-5E00-C55A-E992-6471AC89427B}"/>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BF25091-F8DE-A8C2-C535-1F4EFAB2E5F8}"/>
              </a:ext>
            </a:extLst>
          </p:cNvPr>
          <p:cNvSpPr>
            <a:spLocks noGrp="1"/>
          </p:cNvSpPr>
          <p:nvPr>
            <p:ph type="dt" sz="half" idx="10"/>
          </p:nvPr>
        </p:nvSpPr>
        <p:spPr/>
        <p:txBody>
          <a:bodyPr/>
          <a:lstStyle/>
          <a:p>
            <a:fld id="{AABD685D-260A-402D-A444-4A064EACEC34}" type="datetime1">
              <a:rPr lang="fr-FR" smtClean="0"/>
              <a:t>21/02/2024</a:t>
            </a:fld>
            <a:endParaRPr lang="fr-FR"/>
          </a:p>
        </p:txBody>
      </p:sp>
      <p:sp>
        <p:nvSpPr>
          <p:cNvPr id="5" name="Espace réservé du pied de page 4">
            <a:extLst>
              <a:ext uri="{FF2B5EF4-FFF2-40B4-BE49-F238E27FC236}">
                <a16:creationId xmlns:a16="http://schemas.microsoft.com/office/drawing/2014/main" id="{EBD530A0-5FFB-5C26-3081-52800F4DA2D7}"/>
              </a:ext>
            </a:extLst>
          </p:cNvPr>
          <p:cNvSpPr>
            <a:spLocks noGrp="1"/>
          </p:cNvSpPr>
          <p:nvPr>
            <p:ph type="ftr" sz="quarter" idx="11"/>
          </p:nvPr>
        </p:nvSpPr>
        <p:spPr/>
        <p:txBody>
          <a:bodyPr/>
          <a:lstStyle/>
          <a:p>
            <a:r>
              <a:rPr lang="fr-FR"/>
              <a:t>MFM Ethique et risques de dérives/Parkours 2024</a:t>
            </a:r>
          </a:p>
        </p:txBody>
      </p:sp>
      <p:sp>
        <p:nvSpPr>
          <p:cNvPr id="6" name="Espace réservé du numéro de diapositive 5">
            <a:extLst>
              <a:ext uri="{FF2B5EF4-FFF2-40B4-BE49-F238E27FC236}">
                <a16:creationId xmlns:a16="http://schemas.microsoft.com/office/drawing/2014/main" id="{1F0E344D-EDFA-3F31-7542-6C008A23995E}"/>
              </a:ext>
            </a:extLst>
          </p:cNvPr>
          <p:cNvSpPr>
            <a:spLocks noGrp="1"/>
          </p:cNvSpPr>
          <p:nvPr>
            <p:ph type="sldNum" sz="quarter" idx="12"/>
          </p:nvPr>
        </p:nvSpPr>
        <p:spPr/>
        <p:txBody>
          <a:bodyPr/>
          <a:lstStyle/>
          <a:p>
            <a:fld id="{C4B061AE-58F3-4A8D-9742-C573B7E9AF2B}" type="slidenum">
              <a:rPr lang="fr-FR" smtClean="0"/>
              <a:t>‹N°›</a:t>
            </a:fld>
            <a:endParaRPr lang="fr-FR"/>
          </a:p>
        </p:txBody>
      </p:sp>
    </p:spTree>
    <p:extLst>
      <p:ext uri="{BB962C8B-B14F-4D97-AF65-F5344CB8AC3E}">
        <p14:creationId xmlns:p14="http://schemas.microsoft.com/office/powerpoint/2010/main" val="30153819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7BD52B01-CDBA-4669-95D3-A213F92AD64B}" type="datetime1">
              <a:rPr lang="fr-FR" smtClean="0"/>
              <a:t>21/02/2024</a:t>
            </a:fld>
            <a:endParaRPr lang="fr-FR"/>
          </a:p>
        </p:txBody>
      </p:sp>
      <p:sp>
        <p:nvSpPr>
          <p:cNvPr id="5" name="Espace réservé du pied de page 4"/>
          <p:cNvSpPr>
            <a:spLocks noGrp="1"/>
          </p:cNvSpPr>
          <p:nvPr>
            <p:ph type="ftr" sz="quarter" idx="11"/>
          </p:nvPr>
        </p:nvSpPr>
        <p:spPr/>
        <p:txBody>
          <a:bodyPr/>
          <a:lstStyle/>
          <a:p>
            <a:r>
              <a:rPr lang="fr-FR"/>
              <a:t>MFM Ethique et risques de dérives/Parkours 2024</a:t>
            </a:r>
          </a:p>
        </p:txBody>
      </p:sp>
      <p:sp>
        <p:nvSpPr>
          <p:cNvPr id="6" name="Espace réservé du numéro de diapositive 5"/>
          <p:cNvSpPr>
            <a:spLocks noGrp="1"/>
          </p:cNvSpPr>
          <p:nvPr>
            <p:ph type="sldNum" sz="quarter" idx="12"/>
          </p:nvPr>
        </p:nvSpPr>
        <p:spPr/>
        <p:txBody>
          <a:bodyPr/>
          <a:lstStyle/>
          <a:p>
            <a:fld id="{7400B446-C69D-49DB-8655-A9A8A38EAC93}" type="slidenum">
              <a:rPr lang="fr-FR" smtClean="0"/>
              <a:t>‹N°›</a:t>
            </a:fld>
            <a:endParaRPr lang="fr-FR"/>
          </a:p>
        </p:txBody>
      </p:sp>
    </p:spTree>
    <p:extLst>
      <p:ext uri="{BB962C8B-B14F-4D97-AF65-F5344CB8AC3E}">
        <p14:creationId xmlns:p14="http://schemas.microsoft.com/office/powerpoint/2010/main" val="25634637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14"/>
        <p:cNvGrpSpPr/>
        <p:nvPr/>
      </p:nvGrpSpPr>
      <p:grpSpPr>
        <a:xfrm>
          <a:off x="0" y="0"/>
          <a:ext cx="0" cy="0"/>
          <a:chOff x="0" y="0"/>
          <a:chExt cx="0" cy="0"/>
        </a:xfrm>
      </p:grpSpPr>
      <p:sp>
        <p:nvSpPr>
          <p:cNvPr id="15" name="Google Shape;15;p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7" name="Google Shape;17;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20"/>
        <p:cNvGrpSpPr/>
        <p:nvPr/>
      </p:nvGrpSpPr>
      <p:grpSpPr>
        <a:xfrm>
          <a:off x="0" y="0"/>
          <a:ext cx="0" cy="0"/>
          <a:chOff x="0" y="0"/>
          <a:chExt cx="0" cy="0"/>
        </a:xfrm>
      </p:grpSpPr>
      <p:sp>
        <p:nvSpPr>
          <p:cNvPr id="21" name="Google Shape;21;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0" name="Google Shape;30;p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2" name="Google Shape;32;p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36"/>
        <p:cNvGrpSpPr/>
        <p:nvPr/>
      </p:nvGrpSpPr>
      <p:grpSpPr>
        <a:xfrm>
          <a:off x="0" y="0"/>
          <a:ext cx="0" cy="0"/>
          <a:chOff x="0" y="0"/>
          <a:chExt cx="0" cy="0"/>
        </a:xfrm>
      </p:grpSpPr>
      <p:sp>
        <p:nvSpPr>
          <p:cNvPr id="37" name="Google Shape;37;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41"/>
        <p:cNvGrpSpPr/>
        <p:nvPr/>
      </p:nvGrpSpPr>
      <p:grpSpPr>
        <a:xfrm>
          <a:off x="0" y="0"/>
          <a:ext cx="0" cy="0"/>
          <a:chOff x="0" y="0"/>
          <a:chExt cx="0" cy="0"/>
        </a:xfrm>
      </p:grpSpPr>
      <p:sp>
        <p:nvSpPr>
          <p:cNvPr id="42" name="Google Shape;42;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45"/>
        <p:cNvGrpSpPr/>
        <p:nvPr/>
      </p:nvGrpSpPr>
      <p:grpSpPr>
        <a:xfrm>
          <a:off x="0" y="0"/>
          <a:ext cx="0" cy="0"/>
          <a:chOff x="0" y="0"/>
          <a:chExt cx="0" cy="0"/>
        </a:xfrm>
      </p:grpSpPr>
      <p:sp>
        <p:nvSpPr>
          <p:cNvPr id="46" name="Google Shape;46;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8" name="Google Shape;48;p1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9" name="Google Shape;49;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52"/>
        <p:cNvGrpSpPr/>
        <p:nvPr/>
      </p:nvGrpSpPr>
      <p:grpSpPr>
        <a:xfrm>
          <a:off x="0" y="0"/>
          <a:ext cx="0" cy="0"/>
          <a:chOff x="0" y="0"/>
          <a:chExt cx="0" cy="0"/>
        </a:xfrm>
      </p:grpSpPr>
      <p:sp>
        <p:nvSpPr>
          <p:cNvPr id="53" name="Google Shape;53;p1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12"/>
          <p:cNvSpPr>
            <a:spLocks noGrp="1"/>
          </p:cNvSpPr>
          <p:nvPr>
            <p:ph type="pic" idx="2"/>
          </p:nvPr>
        </p:nvSpPr>
        <p:spPr>
          <a:xfrm>
            <a:off x="5183188" y="987425"/>
            <a:ext cx="6172200" cy="4873625"/>
          </a:xfrm>
          <a:prstGeom prst="rect">
            <a:avLst/>
          </a:prstGeom>
          <a:noFill/>
          <a:ln>
            <a:noFill/>
          </a:ln>
        </p:spPr>
      </p:sp>
      <p:sp>
        <p:nvSpPr>
          <p:cNvPr id="55" name="Google Shape;55;p1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6" name="Google Shape;56;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fr-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pic>
        <p:nvPicPr>
          <p:cNvPr id="11" name="Google Shape;11;p3"/>
          <p:cNvPicPr preferRelativeResize="0"/>
          <p:nvPr/>
        </p:nvPicPr>
        <p:blipFill rotWithShape="1">
          <a:blip r:embed="rId13">
            <a:alphaModFix/>
          </a:blip>
          <a:srcRect/>
          <a:stretch/>
        </p:blipFill>
        <p:spPr>
          <a:xfrm>
            <a:off x="762" y="428"/>
            <a:ext cx="12190476" cy="685714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BB7D07DD-9955-1BDD-BB69-D419D0CCE6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DDE913DE-87D0-FEB6-16D4-4DE12DF8D4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EF86E756-695A-EFE1-62AE-813EF108A1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A3AE53-1F3A-4AA2-9DC1-C773F49161C3}" type="datetime1">
              <a:rPr lang="fr-FR" smtClean="0"/>
              <a:t>21/02/2024</a:t>
            </a:fld>
            <a:endParaRPr lang="fr-FR"/>
          </a:p>
        </p:txBody>
      </p:sp>
      <p:sp>
        <p:nvSpPr>
          <p:cNvPr id="5" name="Espace réservé du pied de page 4">
            <a:extLst>
              <a:ext uri="{FF2B5EF4-FFF2-40B4-BE49-F238E27FC236}">
                <a16:creationId xmlns:a16="http://schemas.microsoft.com/office/drawing/2014/main" id="{63060FD0-8386-86F9-F5F6-C8CAA7810E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MFM Ethique et risques de dérives/Parkours 2024</a:t>
            </a:r>
          </a:p>
        </p:txBody>
      </p:sp>
      <p:sp>
        <p:nvSpPr>
          <p:cNvPr id="6" name="Espace réservé du numéro de diapositive 5">
            <a:extLst>
              <a:ext uri="{FF2B5EF4-FFF2-40B4-BE49-F238E27FC236}">
                <a16:creationId xmlns:a16="http://schemas.microsoft.com/office/drawing/2014/main" id="{09D86DE4-87E2-46D3-7DCF-F71CC7E4C3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B061AE-58F3-4A8D-9742-C573B7E9AF2B}" type="slidenum">
              <a:rPr lang="fr-FR" smtClean="0"/>
              <a:t>‹N°›</a:t>
            </a:fld>
            <a:endParaRPr lang="fr-FR"/>
          </a:p>
        </p:txBody>
      </p:sp>
      <p:pic>
        <p:nvPicPr>
          <p:cNvPr id="9" name="Image 8">
            <a:extLst>
              <a:ext uri="{FF2B5EF4-FFF2-40B4-BE49-F238E27FC236}">
                <a16:creationId xmlns:a16="http://schemas.microsoft.com/office/drawing/2014/main" id="{975A4F66-A445-3607-2590-1478CC36583C}"/>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p:blipFill>
        <p:spPr>
          <a:xfrm>
            <a:off x="762" y="428"/>
            <a:ext cx="12190476" cy="6857142"/>
          </a:xfrm>
          <a:prstGeom prst="rect">
            <a:avLst/>
          </a:prstGeom>
        </p:spPr>
      </p:pic>
    </p:spTree>
    <p:extLst>
      <p:ext uri="{BB962C8B-B14F-4D97-AF65-F5344CB8AC3E}">
        <p14:creationId xmlns:p14="http://schemas.microsoft.com/office/powerpoint/2010/main" val="21383995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15.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15.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pic>
        <p:nvPicPr>
          <p:cNvPr id="75" name="Google Shape;75;p1"/>
          <p:cNvPicPr preferRelativeResize="0"/>
          <p:nvPr/>
        </p:nvPicPr>
        <p:blipFill rotWithShape="1">
          <a:blip r:embed="rId3">
            <a:alphaModFix/>
          </a:blip>
          <a:srcRect/>
          <a:stretch/>
        </p:blipFill>
        <p:spPr>
          <a:xfrm>
            <a:off x="762" y="857"/>
            <a:ext cx="12190476" cy="685714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5016" y="1071329"/>
            <a:ext cx="10515600" cy="1325563"/>
          </a:xfrm>
        </p:spPr>
        <p:txBody>
          <a:bodyPr>
            <a:noAutofit/>
          </a:bodyPr>
          <a:lstStyle/>
          <a:p>
            <a:r>
              <a:rPr lang="fr-FR" sz="3200" b="1" dirty="0">
                <a:latin typeface="+mn-lt"/>
              </a:rPr>
              <a:t>Une procédure de validation externe et une régulation par des autorités de contrôle</a:t>
            </a:r>
          </a:p>
        </p:txBody>
      </p:sp>
      <p:sp>
        <p:nvSpPr>
          <p:cNvPr id="7" name="Espace réservé du contenu 6"/>
          <p:cNvSpPr>
            <a:spLocks noGrp="1"/>
          </p:cNvSpPr>
          <p:nvPr>
            <p:ph sz="half" idx="2"/>
          </p:nvPr>
        </p:nvSpPr>
        <p:spPr>
          <a:xfrm>
            <a:off x="6096000" y="1939160"/>
            <a:ext cx="5181600" cy="4351338"/>
          </a:xfrm>
        </p:spPr>
        <p:txBody>
          <a:bodyPr>
            <a:normAutofit fontScale="85000" lnSpcReduction="20000"/>
          </a:bodyPr>
          <a:lstStyle/>
          <a:p>
            <a:r>
              <a:rPr lang="fr-FR" dirty="0">
                <a:solidFill>
                  <a:schemeClr val="tx2">
                    <a:lumMod val="60000"/>
                    <a:lumOff val="40000"/>
                  </a:schemeClr>
                </a:solidFill>
              </a:rPr>
              <a:t>Conditions d’accès aux données</a:t>
            </a:r>
          </a:p>
          <a:p>
            <a:r>
              <a:rPr lang="fr-FR" dirty="0">
                <a:solidFill>
                  <a:schemeClr val="tx2">
                    <a:lumMod val="60000"/>
                    <a:lumOff val="40000"/>
                  </a:schemeClr>
                </a:solidFill>
              </a:rPr>
              <a:t>Cahier des charges technique</a:t>
            </a:r>
          </a:p>
          <a:p>
            <a:r>
              <a:rPr lang="fr-FR" dirty="0">
                <a:solidFill>
                  <a:schemeClr val="tx2">
                    <a:lumMod val="60000"/>
                    <a:lumOff val="40000"/>
                  </a:schemeClr>
                </a:solidFill>
              </a:rPr>
              <a:t>Questions de transposabilité et l’</a:t>
            </a:r>
            <a:r>
              <a:rPr lang="fr-FR" dirty="0" err="1">
                <a:solidFill>
                  <a:schemeClr val="tx2">
                    <a:lumMod val="60000"/>
                    <a:lumOff val="40000"/>
                  </a:schemeClr>
                </a:solidFill>
              </a:rPr>
              <a:t>exportabilité</a:t>
            </a:r>
            <a:endParaRPr lang="fr-FR" dirty="0">
              <a:solidFill>
                <a:schemeClr val="tx2">
                  <a:lumMod val="60000"/>
                  <a:lumOff val="40000"/>
                </a:schemeClr>
              </a:solidFill>
            </a:endParaRPr>
          </a:p>
          <a:p>
            <a:r>
              <a:rPr lang="fr-FR" dirty="0">
                <a:solidFill>
                  <a:schemeClr val="tx2">
                    <a:lumMod val="60000"/>
                    <a:lumOff val="40000"/>
                  </a:schemeClr>
                </a:solidFill>
              </a:rPr>
              <a:t>Processus de mise en œuvre </a:t>
            </a:r>
          </a:p>
          <a:p>
            <a:pPr lvl="1"/>
            <a:r>
              <a:rPr lang="fr-FR" dirty="0">
                <a:solidFill>
                  <a:schemeClr val="tx2">
                    <a:lumMod val="60000"/>
                    <a:lumOff val="40000"/>
                  </a:schemeClr>
                </a:solidFill>
              </a:rPr>
              <a:t>Contrôles qualité</a:t>
            </a:r>
          </a:p>
          <a:p>
            <a:pPr lvl="1"/>
            <a:r>
              <a:rPr lang="fr-FR" dirty="0">
                <a:solidFill>
                  <a:schemeClr val="tx2">
                    <a:lumMod val="60000"/>
                    <a:lumOff val="40000"/>
                  </a:schemeClr>
                </a:solidFill>
              </a:rPr>
              <a:t>Engagement de conformité à des référentiels de référence validés</a:t>
            </a:r>
          </a:p>
          <a:p>
            <a:r>
              <a:rPr lang="fr-FR" dirty="0">
                <a:solidFill>
                  <a:schemeClr val="tx2">
                    <a:lumMod val="60000"/>
                    <a:lumOff val="40000"/>
                  </a:schemeClr>
                </a:solidFill>
              </a:rPr>
              <a:t>Instances de validation</a:t>
            </a:r>
          </a:p>
          <a:p>
            <a:r>
              <a:rPr lang="fr-FR" dirty="0">
                <a:solidFill>
                  <a:srgbClr val="FF0000"/>
                </a:solidFill>
              </a:rPr>
              <a:t>Respect et protection des individus</a:t>
            </a:r>
          </a:p>
          <a:p>
            <a:pPr lvl="1"/>
            <a:r>
              <a:rPr lang="fr-FR" dirty="0">
                <a:solidFill>
                  <a:srgbClr val="FF0000"/>
                </a:solidFill>
              </a:rPr>
              <a:t>Information, Consentement</a:t>
            </a:r>
          </a:p>
          <a:p>
            <a:pPr lvl="1"/>
            <a:r>
              <a:rPr lang="fr-FR" dirty="0">
                <a:solidFill>
                  <a:srgbClr val="FF0000"/>
                </a:solidFill>
              </a:rPr>
              <a:t>Suivi des individus concernés </a:t>
            </a:r>
          </a:p>
          <a:p>
            <a:pPr lvl="1"/>
            <a:r>
              <a:rPr lang="fr-FR" dirty="0">
                <a:solidFill>
                  <a:srgbClr val="FF0000"/>
                </a:solidFill>
              </a:rPr>
              <a:t>Répartition claire des responsabilités</a:t>
            </a:r>
          </a:p>
          <a:p>
            <a:endParaRPr lang="fr-FR" dirty="0"/>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10" name="Pensées 9"/>
          <p:cNvSpPr/>
          <p:nvPr/>
        </p:nvSpPr>
        <p:spPr>
          <a:xfrm>
            <a:off x="3598946" y="2235132"/>
            <a:ext cx="1748117" cy="783104"/>
          </a:xfrm>
          <a:prstGeom prst="cloudCallout">
            <a:avLst>
              <a:gd name="adj1" fmla="val -36987"/>
              <a:gd name="adj2" fmla="val 10027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Ellipse 10"/>
          <p:cNvSpPr/>
          <p:nvPr/>
        </p:nvSpPr>
        <p:spPr>
          <a:xfrm>
            <a:off x="1136470" y="2856475"/>
            <a:ext cx="3461656" cy="3226526"/>
          </a:xfrm>
          <a:prstGeom prst="ellipse">
            <a:avLst/>
          </a:prstGeom>
          <a:noFill/>
          <a:ln w="762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ZoneTexte 11"/>
          <p:cNvSpPr txBox="1"/>
          <p:nvPr/>
        </p:nvSpPr>
        <p:spPr>
          <a:xfrm>
            <a:off x="4279340" y="2319882"/>
            <a:ext cx="35504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a:t>
            </a:r>
          </a:p>
        </p:txBody>
      </p:sp>
      <p:pic>
        <p:nvPicPr>
          <p:cNvPr id="9" name="Espace réservé du contenu 8">
            <a:extLst>
              <a:ext uri="{FF2B5EF4-FFF2-40B4-BE49-F238E27FC236}">
                <a16:creationId xmlns:a16="http://schemas.microsoft.com/office/drawing/2014/main" id="{5105497F-A693-9044-AE72-27A6882CA291}"/>
              </a:ext>
            </a:extLst>
          </p:cNvPr>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206875" y="3890156"/>
            <a:ext cx="3320845" cy="1024952"/>
          </a:xfrm>
        </p:spPr>
      </p:pic>
      <p:sp>
        <p:nvSpPr>
          <p:cNvPr id="3" name="Espace réservé du numéro de diapositive 2">
            <a:extLst>
              <a:ext uri="{FF2B5EF4-FFF2-40B4-BE49-F238E27FC236}">
                <a16:creationId xmlns:a16="http://schemas.microsoft.com/office/drawing/2014/main" id="{027D8B70-D805-4AD5-BEC7-8651D1BBB5E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3362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5017" y="1124953"/>
            <a:ext cx="10515600" cy="1325563"/>
          </a:xfrm>
        </p:spPr>
        <p:txBody>
          <a:bodyPr>
            <a:noAutofit/>
          </a:bodyPr>
          <a:lstStyle/>
          <a:p>
            <a:r>
              <a:rPr lang="fr-FR" sz="3200" b="1" dirty="0">
                <a:latin typeface="+mn-lt"/>
              </a:rPr>
              <a:t>Des points de vigilance maîtrisés à chaque étape, de la transparence et une garantie humaine</a:t>
            </a:r>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13" name="Rectangle 12"/>
          <p:cNvSpPr/>
          <p:nvPr/>
        </p:nvSpPr>
        <p:spPr>
          <a:xfrm>
            <a:off x="5080000" y="2912533"/>
            <a:ext cx="2319867" cy="19134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Organigramme : Multidocument 18"/>
          <p:cNvSpPr/>
          <p:nvPr/>
        </p:nvSpPr>
        <p:spPr>
          <a:xfrm>
            <a:off x="2933435" y="2413265"/>
            <a:ext cx="1193800" cy="762000"/>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Organigramme : Multidocument 19"/>
          <p:cNvSpPr/>
          <p:nvPr/>
        </p:nvSpPr>
        <p:spPr>
          <a:xfrm>
            <a:off x="2956501" y="3708896"/>
            <a:ext cx="1193800" cy="762000"/>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Accolade fermante 21"/>
          <p:cNvSpPr/>
          <p:nvPr/>
        </p:nvSpPr>
        <p:spPr>
          <a:xfrm>
            <a:off x="4351867" y="2675467"/>
            <a:ext cx="457200" cy="2607733"/>
          </a:xfrm>
          <a:prstGeom prst="rightBrace">
            <a:avLst>
              <a:gd name="adj1" fmla="val 8333"/>
              <a:gd name="adj2" fmla="val 51948"/>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lèche droite 22"/>
          <p:cNvSpPr/>
          <p:nvPr/>
        </p:nvSpPr>
        <p:spPr>
          <a:xfrm>
            <a:off x="7560733" y="3666064"/>
            <a:ext cx="1185333" cy="609601"/>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ZoneTexte 23"/>
          <p:cNvSpPr txBox="1"/>
          <p:nvPr/>
        </p:nvSpPr>
        <p:spPr>
          <a:xfrm>
            <a:off x="110982" y="3443756"/>
            <a:ext cx="2223366"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FF0000"/>
                </a:solidFill>
                <a:effectLst/>
                <a:uLnTx/>
                <a:uFillTx/>
                <a:latin typeface="Calibri" panose="020F0502020204030204"/>
                <a:ea typeface="+mn-ea"/>
                <a:cs typeface="+mn-cs"/>
              </a:rPr>
              <a:t>Données entrantes</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Calibri" panose="020F0502020204030204"/>
                <a:ea typeface="+mn-ea"/>
                <a:cs typeface="+mn-cs"/>
              </a:rPr>
              <a:t>Sources différentes</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Calibri" panose="020F0502020204030204"/>
                <a:ea typeface="+mn-ea"/>
                <a:cs typeface="+mn-cs"/>
              </a:rPr>
              <a:t>Données brutes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Calibri" panose="020F0502020204030204"/>
                <a:ea typeface="+mn-ea"/>
                <a:cs typeface="+mn-cs"/>
              </a:rPr>
              <a:t>ou données annotées</a:t>
            </a:r>
          </a:p>
        </p:txBody>
      </p:sp>
      <p:sp>
        <p:nvSpPr>
          <p:cNvPr id="25" name="ZoneTexte 24"/>
          <p:cNvSpPr txBox="1"/>
          <p:nvPr/>
        </p:nvSpPr>
        <p:spPr>
          <a:xfrm>
            <a:off x="9411665" y="3455426"/>
            <a:ext cx="1942135"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FF0000"/>
                </a:solidFill>
                <a:effectLst/>
                <a:uLnTx/>
                <a:uFillTx/>
                <a:latin typeface="Calibri" panose="020F0502020204030204"/>
                <a:ea typeface="+mn-ea"/>
                <a:cs typeface="+mn-cs"/>
              </a:rPr>
              <a:t>Données sortantes</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Diagnostics</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Conseils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26" name="ZoneTexte 25"/>
          <p:cNvSpPr txBox="1"/>
          <p:nvPr/>
        </p:nvSpPr>
        <p:spPr>
          <a:xfrm>
            <a:off x="5080000" y="3638133"/>
            <a:ext cx="2473947" cy="86177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Système algorithmique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FF0000"/>
                </a:solidFill>
                <a:effectLst/>
                <a:uLnTx/>
                <a:uFillTx/>
                <a:latin typeface="Calibri" panose="020F0502020204030204"/>
                <a:ea typeface="+mn-ea"/>
                <a:cs typeface="+mn-cs"/>
              </a:rPr>
              <a:t>Question posée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FF0000"/>
                </a:solidFill>
                <a:effectLst/>
                <a:uLnTx/>
                <a:uFillTx/>
                <a:latin typeface="Calibri" panose="020F0502020204030204"/>
                <a:ea typeface="+mn-ea"/>
                <a:cs typeface="+mn-cs"/>
              </a:rPr>
              <a:t>Modèle de fonctionnement</a:t>
            </a:r>
          </a:p>
        </p:txBody>
      </p:sp>
      <p:sp>
        <p:nvSpPr>
          <p:cNvPr id="29" name="Flèche vers le bas 28"/>
          <p:cNvSpPr/>
          <p:nvPr/>
        </p:nvSpPr>
        <p:spPr>
          <a:xfrm>
            <a:off x="10128732" y="4470896"/>
            <a:ext cx="508000" cy="110066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ZoneTexte 30"/>
          <p:cNvSpPr txBox="1"/>
          <p:nvPr/>
        </p:nvSpPr>
        <p:spPr>
          <a:xfrm>
            <a:off x="9533467" y="5840559"/>
            <a:ext cx="203309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Calibri" panose="020F0502020204030204"/>
                <a:ea typeface="+mn-ea"/>
                <a:cs typeface="+mn-cs"/>
              </a:rPr>
              <a:t>Décision, action</a:t>
            </a:r>
          </a:p>
        </p:txBody>
      </p:sp>
      <p:sp>
        <p:nvSpPr>
          <p:cNvPr id="32" name="ZoneTexte 31"/>
          <p:cNvSpPr txBox="1"/>
          <p:nvPr/>
        </p:nvSpPr>
        <p:spPr>
          <a:xfrm>
            <a:off x="10778834" y="4655755"/>
            <a:ext cx="1165319"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Calibri" panose="020F0502020204030204"/>
                <a:ea typeface="+mn-ea"/>
                <a:cs typeface="+mn-cs"/>
              </a:rPr>
              <a:t>Opérateur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Calibri" panose="020F0502020204030204"/>
                <a:ea typeface="+mn-ea"/>
                <a:cs typeface="+mn-cs"/>
              </a:rPr>
              <a:t>humain</a:t>
            </a:r>
          </a:p>
        </p:txBody>
      </p:sp>
      <p:sp>
        <p:nvSpPr>
          <p:cNvPr id="17" name="Organigramme : Multidocument 19">
            <a:extLst>
              <a:ext uri="{FF2B5EF4-FFF2-40B4-BE49-F238E27FC236}">
                <a16:creationId xmlns:a16="http://schemas.microsoft.com/office/drawing/2014/main" id="{2F537135-A366-4D4B-BD6C-0CAF24D4AA9D}"/>
              </a:ext>
            </a:extLst>
          </p:cNvPr>
          <p:cNvSpPr/>
          <p:nvPr/>
        </p:nvSpPr>
        <p:spPr>
          <a:xfrm>
            <a:off x="3037899" y="4876745"/>
            <a:ext cx="1193800" cy="762000"/>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ZoneTexte 2">
            <a:extLst>
              <a:ext uri="{FF2B5EF4-FFF2-40B4-BE49-F238E27FC236}">
                <a16:creationId xmlns:a16="http://schemas.microsoft.com/office/drawing/2014/main" id="{4F4F4183-8027-224F-83DC-F7F860A9DA66}"/>
              </a:ext>
            </a:extLst>
          </p:cNvPr>
          <p:cNvSpPr txBox="1"/>
          <p:nvPr/>
        </p:nvSpPr>
        <p:spPr>
          <a:xfrm>
            <a:off x="4580467" y="5380263"/>
            <a:ext cx="3793603"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Calibri" panose="020F0502020204030204"/>
                <a:ea typeface="+mn-ea"/>
                <a:cs typeface="+mn-cs"/>
              </a:rPr>
              <a:t>Confiance : Réponse technique fiable!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Calibri" panose="020F0502020204030204"/>
                <a:ea typeface="+mn-ea"/>
                <a:cs typeface="+mn-cs"/>
              </a:rPr>
              <a:t>Responsabilités humaines définies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ZoneTexte 4"/>
          <p:cNvSpPr txBox="1"/>
          <p:nvPr/>
        </p:nvSpPr>
        <p:spPr>
          <a:xfrm>
            <a:off x="9821392" y="2471099"/>
            <a:ext cx="2122761"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FF0000"/>
                </a:solidFill>
                <a:effectLst/>
                <a:uLnTx/>
                <a:uFillTx/>
                <a:latin typeface="Calibri" panose="020F0502020204030204"/>
                <a:ea typeface="+mn-ea"/>
                <a:cs typeface="+mn-cs"/>
              </a:rPr>
              <a:t>Des collèges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FF0000"/>
                </a:solidFill>
                <a:effectLst/>
                <a:uLnTx/>
                <a:uFillTx/>
                <a:latin typeface="Calibri" panose="020F0502020204030204"/>
                <a:ea typeface="+mn-ea"/>
                <a:cs typeface="+mn-cs"/>
              </a:rPr>
              <a:t>de garantie humaine</a:t>
            </a:r>
          </a:p>
        </p:txBody>
      </p:sp>
      <p:sp>
        <p:nvSpPr>
          <p:cNvPr id="6" name="Rectangle 5"/>
          <p:cNvSpPr/>
          <p:nvPr/>
        </p:nvSpPr>
        <p:spPr>
          <a:xfrm>
            <a:off x="9120249" y="2030681"/>
            <a:ext cx="2909455" cy="432566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Espace réservé du numéro de diapositive 6">
            <a:extLst>
              <a:ext uri="{FF2B5EF4-FFF2-40B4-BE49-F238E27FC236}">
                <a16:creationId xmlns:a16="http://schemas.microsoft.com/office/drawing/2014/main" id="{8CAA1102-5FE5-4BE5-8948-29966D4A09B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00B446-C69D-49DB-8655-A9A8A38EAC93}"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95918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460500"/>
          </a:xfrm>
        </p:spPr>
        <p:txBody>
          <a:bodyPr>
            <a:normAutofit fontScale="90000"/>
          </a:bodyPr>
          <a:lstStyle/>
          <a:p>
            <a:r>
              <a:rPr lang="fr-FR" b="1" dirty="0"/>
              <a:t> </a:t>
            </a:r>
            <a:br>
              <a:rPr lang="fr-FR" b="1" dirty="0"/>
            </a:br>
            <a:br>
              <a:rPr lang="fr-FR" b="1" dirty="0"/>
            </a:br>
            <a:r>
              <a:rPr lang="fr-FR" b="1" dirty="0">
                <a:latin typeface="+mn-lt"/>
              </a:rPr>
              <a:t>Conclusion préliminaire</a:t>
            </a:r>
          </a:p>
        </p:txBody>
      </p:sp>
      <p:sp>
        <p:nvSpPr>
          <p:cNvPr id="6" name="Espace réservé du contenu 5"/>
          <p:cNvSpPr>
            <a:spLocks noGrp="1"/>
          </p:cNvSpPr>
          <p:nvPr>
            <p:ph idx="1"/>
          </p:nvPr>
        </p:nvSpPr>
        <p:spPr/>
        <p:txBody>
          <a:bodyPr>
            <a:normAutofit/>
          </a:bodyPr>
          <a:lstStyle/>
          <a:p>
            <a:endParaRPr lang="fr-FR" sz="2400" dirty="0"/>
          </a:p>
          <a:p>
            <a:r>
              <a:rPr lang="fr-FR" sz="2400" dirty="0"/>
              <a:t>Un système algorithmique ne prend pas de décision (il prend des pseudo-décisions). Au mieux, il fait ce que l’homme lui demande de faire, de manière plus ou moins fiable, en prenant en compte des contraintes imposées</a:t>
            </a:r>
          </a:p>
          <a:p>
            <a:r>
              <a:rPr lang="fr-FR" sz="2400" dirty="0"/>
              <a:t>Les mathématiciens doivent se poser les questions de la calculabilité et de la « décidabilité »</a:t>
            </a:r>
          </a:p>
          <a:p>
            <a:pPr lvl="1">
              <a:buFont typeface="Symbol" panose="05050102010706020507" pitchFamily="18" charset="2"/>
              <a:buChar char="Þ"/>
            </a:pPr>
            <a:r>
              <a:rPr lang="fr-FR" sz="2000" dirty="0"/>
              <a:t> c’est-à-dire se demander si le problème peut être résolu en un nombre fini d’étapes</a:t>
            </a:r>
          </a:p>
          <a:p>
            <a:r>
              <a:rPr lang="fr-FR" sz="2400" b="1" dirty="0"/>
              <a:t>Au-delà des questions mathématiques, peut-on modéliser les situations qui nous questionnent d’un point de vue éthique, et est-ce souhaitable?</a:t>
            </a:r>
          </a:p>
          <a:p>
            <a:pPr lvl="1"/>
            <a:r>
              <a:rPr lang="fr-FR" sz="2000" b="1" dirty="0"/>
              <a:t>Enjeux d’échelle et de balance entre intérêts collectifs en individuels</a:t>
            </a:r>
          </a:p>
          <a:p>
            <a:pPr lvl="1"/>
            <a:r>
              <a:rPr lang="fr-FR" sz="2000" b="1" dirty="0"/>
              <a:t>Enjeux de désirabilité</a:t>
            </a:r>
          </a:p>
          <a:p>
            <a:pPr marL="457200" lvl="1" indent="0">
              <a:buNone/>
            </a:pPr>
            <a:endParaRPr lang="fr-FR" b="1" dirty="0"/>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3" name="Espace réservé du numéro de diapositive 2">
            <a:extLst>
              <a:ext uri="{FF2B5EF4-FFF2-40B4-BE49-F238E27FC236}">
                <a16:creationId xmlns:a16="http://schemas.microsoft.com/office/drawing/2014/main" id="{D71A1B00-E087-4CBD-B57B-0830EA310AB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00B446-C69D-49DB-8655-A9A8A38EAC93}"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94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enjeux situationnels soulignent la différence entre soin technique et soin relationnel</a:t>
            </a:r>
          </a:p>
        </p:txBody>
      </p:sp>
      <p:sp>
        <p:nvSpPr>
          <p:cNvPr id="3" name="Espace réservé du texte 2"/>
          <p:cNvSpPr>
            <a:spLocks noGrp="1"/>
          </p:cNvSpPr>
          <p:nvPr>
            <p:ph type="body" idx="1"/>
          </p:nvPr>
        </p:nvSpPr>
        <p:spPr/>
        <p:txBody>
          <a:bodyPr/>
          <a:lstStyle/>
          <a:p>
            <a:r>
              <a:rPr lang="fr-FR" dirty="0"/>
              <a:t>Places respectives de la technique et de l’humain à inventer</a:t>
            </a:r>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5" name="Espace réservé du numéro de diapositive 4">
            <a:extLst>
              <a:ext uri="{FF2B5EF4-FFF2-40B4-BE49-F238E27FC236}">
                <a16:creationId xmlns:a16="http://schemas.microsoft.com/office/drawing/2014/main" id="{DFD40486-4771-41D0-8DA2-D1BAF0C6EFF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8648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a:xfrm>
            <a:off x="722290" y="620923"/>
            <a:ext cx="10515600" cy="1325563"/>
          </a:xfrm>
          <a:solidFill>
            <a:schemeClr val="bg1"/>
          </a:solidFill>
        </p:spPr>
        <p:txBody>
          <a:bodyPr>
            <a:noAutofit/>
          </a:bodyPr>
          <a:lstStyle/>
          <a:p>
            <a:r>
              <a:rPr lang="fr-FR" sz="2400" b="1" dirty="0">
                <a:latin typeface="+mn-lt"/>
              </a:rPr>
              <a:t>L’exemple de la réanimation : pratique complexe de soins hautement technicisée, à la frontière entre la vie et la mort</a:t>
            </a:r>
          </a:p>
        </p:txBody>
      </p:sp>
      <p:graphicFrame>
        <p:nvGraphicFramePr>
          <p:cNvPr id="12" name="Espace réservé du contenu 11"/>
          <p:cNvGraphicFramePr>
            <a:graphicFrameLocks noGrp="1"/>
          </p:cNvGraphicFramePr>
          <p:nvPr>
            <p:ph idx="1"/>
          </p:nvPr>
        </p:nvGraphicFramePr>
        <p:xfrm>
          <a:off x="2061882" y="1810871"/>
          <a:ext cx="7449671" cy="43660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Espace réservé du pied de page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13" name="Étoile à 5 branches 12"/>
          <p:cNvSpPr/>
          <p:nvPr/>
        </p:nvSpPr>
        <p:spPr>
          <a:xfrm>
            <a:off x="7893423" y="1863819"/>
            <a:ext cx="519953" cy="478678"/>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Étoile à 5 branches 13"/>
          <p:cNvSpPr/>
          <p:nvPr/>
        </p:nvSpPr>
        <p:spPr>
          <a:xfrm>
            <a:off x="8740587" y="5698285"/>
            <a:ext cx="519953" cy="478678"/>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Étoile à 5 branches 14"/>
          <p:cNvSpPr/>
          <p:nvPr/>
        </p:nvSpPr>
        <p:spPr>
          <a:xfrm>
            <a:off x="8754034" y="4059378"/>
            <a:ext cx="519953" cy="478678"/>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ZoneTexte 20"/>
          <p:cNvSpPr txBox="1"/>
          <p:nvPr/>
        </p:nvSpPr>
        <p:spPr>
          <a:xfrm>
            <a:off x="0" y="1863819"/>
            <a:ext cx="2166683"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Machines de suppléances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Outils de surveillance continue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Réglages et feedbacks humains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Automatisation progressive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70C0"/>
                </a:solidFill>
                <a:effectLst/>
                <a:uLnTx/>
                <a:uFillTx/>
                <a:latin typeface="Calibri" panose="020F0502020204030204"/>
                <a:ea typeface="+mn-ea"/>
                <a:cs typeface="+mn-cs"/>
              </a:rPr>
              <a:t>Enjeux de fiabilité des outils</a:t>
            </a:r>
          </a:p>
        </p:txBody>
      </p:sp>
      <p:sp>
        <p:nvSpPr>
          <p:cNvPr id="22" name="ZoneTexte 21"/>
          <p:cNvSpPr txBox="1"/>
          <p:nvPr/>
        </p:nvSpPr>
        <p:spPr>
          <a:xfrm>
            <a:off x="0" y="4298717"/>
            <a:ext cx="2415598"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Outils d’aide au diagnostic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Outils d’aide à la décision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70C0"/>
                </a:solidFill>
                <a:effectLst/>
                <a:uLnTx/>
                <a:uFillTx/>
                <a:latin typeface="Calibri" panose="020F0502020204030204"/>
                <a:ea typeface="+mn-ea"/>
                <a:cs typeface="+mn-cs"/>
              </a:rPr>
              <a:t>Automatisation?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70C0"/>
                </a:solidFill>
                <a:effectLst/>
                <a:uLnTx/>
                <a:uFillTx/>
                <a:latin typeface="Calibri" panose="020F0502020204030204"/>
                <a:ea typeface="+mn-ea"/>
                <a:cs typeface="+mn-cs"/>
              </a:rPr>
              <a:t>Enjeu de fiabilité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srgbClr val="0070C0"/>
                </a:solidFill>
                <a:effectLst/>
                <a:uLnTx/>
                <a:uFillTx/>
                <a:latin typeface="Calibri" panose="020F0502020204030204"/>
                <a:ea typeface="+mn-ea"/>
                <a:cs typeface="+mn-cs"/>
              </a:rPr>
              <a:t>Enjeux croissants de responsabilité</a:t>
            </a:r>
          </a:p>
        </p:txBody>
      </p:sp>
      <p:sp>
        <p:nvSpPr>
          <p:cNvPr id="2" name="Rectangle 1"/>
          <p:cNvSpPr/>
          <p:nvPr/>
        </p:nvSpPr>
        <p:spPr>
          <a:xfrm>
            <a:off x="9511553" y="3757353"/>
            <a:ext cx="2518210" cy="2308324"/>
          </a:xfrm>
          <a:prstGeom prst="rect">
            <a:avLst/>
          </a:prstGeom>
          <a:noFill/>
        </p:spPr>
        <p:txBody>
          <a:bodyPr wrap="square" lIns="91440" tIns="45720" rIns="91440" bIns="4572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srgbClr val="FF0000"/>
                </a:solidFill>
                <a:effectLst/>
                <a:uLnTx/>
                <a:uFillTx/>
                <a:latin typeface="Calibri" panose="020F0502020204030204"/>
                <a:ea typeface="+mn-ea"/>
                <a:cs typeface="+mn-cs"/>
              </a:rPr>
              <a:t>Questionnement éthique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srgbClr val="FF0000"/>
                </a:solidFill>
                <a:effectLst/>
                <a:uLnTx/>
                <a:uFillTx/>
                <a:latin typeface="Calibri" panose="020F0502020204030204"/>
                <a:ea typeface="+mn-ea"/>
                <a:cs typeface="+mn-cs"/>
              </a:rPr>
              <a:t>Relation médecin/malade/proches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srgbClr val="FF0000"/>
                </a:solidFill>
                <a:effectLst/>
                <a:uLnTx/>
                <a:uFillTx/>
                <a:latin typeface="Calibri" panose="020F0502020204030204"/>
                <a:ea typeface="+mn-ea"/>
                <a:cs typeface="+mn-cs"/>
              </a:rPr>
              <a:t>Accompagnement</a:t>
            </a:r>
          </a:p>
        </p:txBody>
      </p:sp>
      <p:sp>
        <p:nvSpPr>
          <p:cNvPr id="3" name="Espace réservé du numéro de diapositive 2">
            <a:extLst>
              <a:ext uri="{FF2B5EF4-FFF2-40B4-BE49-F238E27FC236}">
                <a16:creationId xmlns:a16="http://schemas.microsoft.com/office/drawing/2014/main" id="{C284796C-DE74-4491-9478-E3EEB423A2F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00B446-C69D-49DB-8655-A9A8A38EAC93}"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9952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8826F932-21AF-D94A-A2D1-01059395A99E}"/>
              </a:ext>
            </a:extLst>
          </p:cNvPr>
          <p:cNvSpPr>
            <a:spLocks noGrp="1"/>
          </p:cNvSpPr>
          <p:nvPr>
            <p:ph type="title"/>
          </p:nvPr>
        </p:nvSpPr>
        <p:spPr>
          <a:xfrm>
            <a:off x="838200" y="500062"/>
            <a:ext cx="10515600" cy="1325563"/>
          </a:xfrm>
        </p:spPr>
        <p:txBody>
          <a:bodyPr>
            <a:noAutofit/>
          </a:bodyPr>
          <a:lstStyle/>
          <a:p>
            <a:br>
              <a:rPr lang="fr-FR" sz="2400" b="1" dirty="0">
                <a:latin typeface="+mn-lt"/>
              </a:rPr>
            </a:br>
            <a:br>
              <a:rPr lang="fr-FR" sz="2400" b="1" dirty="0">
                <a:latin typeface="+mn-lt"/>
              </a:rPr>
            </a:br>
            <a:br>
              <a:rPr lang="fr-FR" sz="2400" b="1" dirty="0">
                <a:latin typeface="+mn-lt"/>
              </a:rPr>
            </a:br>
            <a:r>
              <a:rPr lang="fr-FR" sz="2400" b="1" dirty="0">
                <a:latin typeface="+mn-lt"/>
              </a:rPr>
              <a:t>L’exemple de la limitation (ou de l’arrêt des traitements) lorsqu’un patient est hors d’état de s’exprimer</a:t>
            </a:r>
          </a:p>
        </p:txBody>
      </p:sp>
      <p:sp>
        <p:nvSpPr>
          <p:cNvPr id="12" name="Espace réservé du contenu 11">
            <a:extLst>
              <a:ext uri="{FF2B5EF4-FFF2-40B4-BE49-F238E27FC236}">
                <a16:creationId xmlns:a16="http://schemas.microsoft.com/office/drawing/2014/main" id="{FEF8B03A-90A6-CC4D-B637-C99B1521101C}"/>
              </a:ext>
            </a:extLst>
          </p:cNvPr>
          <p:cNvSpPr>
            <a:spLocks noGrp="1"/>
          </p:cNvSpPr>
          <p:nvPr>
            <p:ph idx="1"/>
          </p:nvPr>
        </p:nvSpPr>
        <p:spPr/>
        <p:txBody>
          <a:bodyPr>
            <a:normAutofit fontScale="70000" lnSpcReduction="20000"/>
          </a:bodyPr>
          <a:lstStyle/>
          <a:p>
            <a:endParaRPr lang="fr-FR" b="1" dirty="0"/>
          </a:p>
          <a:p>
            <a:r>
              <a:rPr lang="fr-FR" b="1" dirty="0"/>
              <a:t>Les données « entrantes »</a:t>
            </a:r>
          </a:p>
          <a:p>
            <a:pPr lvl="1"/>
            <a:r>
              <a:rPr lang="fr-FR" dirty="0"/>
              <a:t>Etat de santé du patient </a:t>
            </a:r>
          </a:p>
          <a:p>
            <a:pPr lvl="1"/>
            <a:r>
              <a:rPr lang="fr-FR" dirty="0"/>
              <a:t>Degré d’urgence de mise en œuvre des traitements</a:t>
            </a:r>
          </a:p>
          <a:p>
            <a:pPr lvl="1"/>
            <a:r>
              <a:rPr lang="fr-FR" dirty="0"/>
              <a:t>Recherche la volonté du patient (Directives anticipées, personne de confiance)</a:t>
            </a:r>
          </a:p>
          <a:p>
            <a:pPr lvl="1"/>
            <a:r>
              <a:rPr lang="fr-FR" dirty="0"/>
              <a:t>Dispositions législatives et règlementaires</a:t>
            </a:r>
          </a:p>
          <a:p>
            <a:pPr lvl="1"/>
            <a:r>
              <a:rPr lang="fr-FR" dirty="0">
                <a:solidFill>
                  <a:srgbClr val="FF0000"/>
                </a:solidFill>
              </a:rPr>
              <a:t>Patients « similaires » et leurs évolutions respectives (survie, séquelles, qualité de vie?)</a:t>
            </a:r>
          </a:p>
          <a:p>
            <a:r>
              <a:rPr lang="fr-FR" b="1" dirty="0"/>
              <a:t>Système algorithmique: </a:t>
            </a:r>
          </a:p>
          <a:p>
            <a:pPr lvl="1"/>
            <a:r>
              <a:rPr lang="fr-FR" dirty="0"/>
              <a:t>Qualification de la situation : obstination déraisonnable ou pas?</a:t>
            </a:r>
          </a:p>
          <a:p>
            <a:pPr lvl="1"/>
            <a:r>
              <a:rPr lang="fr-FR" dirty="0"/>
              <a:t>Critères?</a:t>
            </a:r>
          </a:p>
          <a:p>
            <a:r>
              <a:rPr lang="fr-FR" b="1" dirty="0"/>
              <a:t>Les données sortantes:</a:t>
            </a:r>
            <a:r>
              <a:rPr lang="fr-FR" dirty="0">
                <a:solidFill>
                  <a:srgbClr val="FF0000"/>
                </a:solidFill>
              </a:rPr>
              <a:t> plusieurs scénarios et des probabilités d’évolutions (incertitudes)</a:t>
            </a:r>
          </a:p>
          <a:p>
            <a:r>
              <a:rPr lang="fr-FR" b="1" dirty="0">
                <a:solidFill>
                  <a:srgbClr val="FF0000"/>
                </a:solidFill>
              </a:rPr>
              <a:t>Les attentes de la société</a:t>
            </a:r>
          </a:p>
          <a:p>
            <a:pPr lvl="1"/>
            <a:r>
              <a:rPr lang="fr-FR" dirty="0"/>
              <a:t>Prise en soin du patient et accompagnement de ses proches, par une équipe soignante pluriprofessionnelle</a:t>
            </a:r>
          </a:p>
          <a:p>
            <a:pPr lvl="1"/>
            <a:r>
              <a:rPr lang="fr-FR" dirty="0">
                <a:solidFill>
                  <a:srgbClr val="FF0000"/>
                </a:solidFill>
              </a:rPr>
              <a:t>Reconnaissance de la singularité du patient</a:t>
            </a:r>
          </a:p>
          <a:p>
            <a:pPr lvl="1"/>
            <a:r>
              <a:rPr lang="fr-FR" dirty="0"/>
              <a:t>Décision médicale délibérée, argumentée, tracée et expliquée aux proches dans une temporalité adaptée</a:t>
            </a:r>
          </a:p>
          <a:p>
            <a:pPr marL="457200" lvl="1" indent="0">
              <a:buNone/>
            </a:pPr>
            <a:endParaRPr lang="fr-FR" dirty="0"/>
          </a:p>
        </p:txBody>
      </p:sp>
      <p:sp>
        <p:nvSpPr>
          <p:cNvPr id="7" name="Espace réservé du pied de page 6">
            <a:extLst>
              <a:ext uri="{FF2B5EF4-FFF2-40B4-BE49-F238E27FC236}">
                <a16:creationId xmlns:a16="http://schemas.microsoft.com/office/drawing/2014/main" id="{BE54543C-0658-5241-BF39-BB6C86B8297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2" name="Espace réservé du numéro de diapositive 1">
            <a:extLst>
              <a:ext uri="{FF2B5EF4-FFF2-40B4-BE49-F238E27FC236}">
                <a16:creationId xmlns:a16="http://schemas.microsoft.com/office/drawing/2014/main" id="{742870AE-4627-4E1E-BCCF-794FEF51311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00B446-C69D-49DB-8655-A9A8A38EAC93}"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1393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Quelle(s) interférences entre la relation de soin et l’Intelligence artificielle (I)?</a:t>
            </a:r>
          </a:p>
        </p:txBody>
      </p:sp>
      <p:sp>
        <p:nvSpPr>
          <p:cNvPr id="3" name="Espace réservé du texte 2"/>
          <p:cNvSpPr>
            <a:spLocks noGrp="1"/>
          </p:cNvSpPr>
          <p:nvPr>
            <p:ph type="body" idx="1"/>
          </p:nvPr>
        </p:nvSpPr>
        <p:spPr/>
        <p:txBody>
          <a:bodyPr>
            <a:normAutofit fontScale="85000" lnSpcReduction="10000"/>
          </a:bodyPr>
          <a:lstStyle/>
          <a:p>
            <a:r>
              <a:rPr lang="fr-FR" b="1" dirty="0">
                <a:solidFill>
                  <a:schemeClr val="tx1"/>
                </a:solidFill>
              </a:rPr>
              <a:t>Un premier enjeu éthique: ne pas compromettre l’établissement de la relation soignant-soigné</a:t>
            </a:r>
          </a:p>
          <a:p>
            <a:pPr marL="342900" indent="-342900">
              <a:buFontTx/>
              <a:buChar char="-"/>
            </a:pPr>
            <a:r>
              <a:rPr lang="fr-FR" b="1" dirty="0">
                <a:solidFill>
                  <a:schemeClr val="tx1"/>
                </a:solidFill>
              </a:rPr>
              <a:t>Dialogue, intersubjectivité et double individuation </a:t>
            </a:r>
            <a:r>
              <a:rPr lang="fr-FR" dirty="0">
                <a:solidFill>
                  <a:schemeClr val="tx1"/>
                </a:solidFill>
              </a:rPr>
              <a:t>celle du patient en tant que patient et patient de ce médecin, et celle du médecin en tant que médecin et médecin de ce patient</a:t>
            </a:r>
          </a:p>
          <a:p>
            <a:pPr marL="342900" indent="-342900">
              <a:buFontTx/>
              <a:buChar char="-"/>
            </a:pPr>
            <a:r>
              <a:rPr lang="fr-FR" b="1" dirty="0">
                <a:solidFill>
                  <a:schemeClr val="tx1"/>
                </a:solidFill>
              </a:rPr>
              <a:t>Ecoute, compréhension, et respect des secrets</a:t>
            </a:r>
          </a:p>
        </p:txBody>
      </p:sp>
      <p:sp>
        <p:nvSpPr>
          <p:cNvPr id="4" name="Espace réservé du pied de page 3">
            <a:extLst>
              <a:ext uri="{FF2B5EF4-FFF2-40B4-BE49-F238E27FC236}">
                <a16:creationId xmlns:a16="http://schemas.microsoft.com/office/drawing/2014/main" id="{5DB11E32-51B0-4217-8976-A3A67F6CC6C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5" name="Espace réservé du numéro de diapositive 4">
            <a:extLst>
              <a:ext uri="{FF2B5EF4-FFF2-40B4-BE49-F238E27FC236}">
                <a16:creationId xmlns:a16="http://schemas.microsoft.com/office/drawing/2014/main" id="{02E1B5EE-65A0-4585-843E-D6855A2338C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6917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Espace réservé du contenu 6"/>
          <p:cNvGraphicFramePr>
            <a:graphicFrameLocks noGrp="1"/>
          </p:cNvGraphicFramePr>
          <p:nvPr>
            <p:ph idx="1"/>
          </p:nvPr>
        </p:nvGraphicFramePr>
        <p:xfrm>
          <a:off x="1910862" y="1418198"/>
          <a:ext cx="8470900" cy="31979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ZoneTexte 7"/>
          <p:cNvSpPr txBox="1"/>
          <p:nvPr/>
        </p:nvSpPr>
        <p:spPr>
          <a:xfrm>
            <a:off x="838199" y="4771896"/>
            <a:ext cx="10047973"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La consultation médicale, lieu historique de la naissance du secret médical </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est aussi </a:t>
            </a: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l’occasion de produire des données de santé, souvent révélées à l’extérieur, et désormais toujours numérisées, stockées et circulantes, </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bien que couverte par le secret professionnel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Calibri" panose="020F0502020204030204"/>
                <a:ea typeface="+mn-ea"/>
                <a:cs typeface="+mn-cs"/>
              </a:rPr>
              <a:t>La protection des données à caractère personnel, un défi humain et technique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12" name="Rectangle à coins arrondis 11"/>
          <p:cNvSpPr/>
          <p:nvPr/>
        </p:nvSpPr>
        <p:spPr>
          <a:xfrm>
            <a:off x="9568962" y="2408454"/>
            <a:ext cx="812800" cy="1329983"/>
          </a:xfrm>
          <a:prstGeom prst="roundRect">
            <a:avLst/>
          </a:prstGeom>
          <a:solidFill>
            <a:srgbClr val="8064A2"/>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white"/>
                </a:solidFill>
                <a:effectLst/>
                <a:uLnTx/>
                <a:uFillTx/>
                <a:latin typeface="Calibri" panose="020F0502020204030204"/>
                <a:ea typeface="+mn-ea"/>
                <a:cs typeface="+mn-cs"/>
              </a:rPr>
              <a:t>Correspondants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white"/>
                </a:solidFill>
                <a:effectLst/>
                <a:uLnTx/>
                <a:uFillTx/>
                <a:latin typeface="Calibri" panose="020F0502020204030204"/>
                <a:ea typeface="+mn-ea"/>
                <a:cs typeface="+mn-cs"/>
              </a:rPr>
              <a:t>&amp;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white"/>
                </a:solidFill>
                <a:effectLst/>
                <a:uLnTx/>
                <a:uFillTx/>
                <a:latin typeface="Calibri" panose="020F0502020204030204"/>
                <a:ea typeface="+mn-ea"/>
                <a:cs typeface="+mn-cs"/>
              </a:rPr>
              <a:t>Dossier</a:t>
            </a:r>
          </a:p>
        </p:txBody>
      </p:sp>
      <p:sp>
        <p:nvSpPr>
          <p:cNvPr id="2" name="Rectangle 1"/>
          <p:cNvSpPr/>
          <p:nvPr/>
        </p:nvSpPr>
        <p:spPr>
          <a:xfrm>
            <a:off x="7407525" y="2147226"/>
            <a:ext cx="876300" cy="1828800"/>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srgbClr val="FFFFFF"/>
                </a:solidFill>
                <a:effectLst/>
                <a:uLnTx/>
                <a:uFillTx/>
                <a:latin typeface="Calibri" panose="020F0502020204030204"/>
                <a:ea typeface="+mn-ea"/>
                <a:cs typeface="+mn-cs"/>
              </a:rPr>
              <a:t>Médecin</a:t>
            </a:r>
            <a:endPar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FFFFFF"/>
                </a:solidFill>
                <a:effectLst/>
                <a:uLnTx/>
                <a:uFillTx/>
                <a:latin typeface="Calibri" panose="020F0502020204030204"/>
                <a:ea typeface="+mn-ea"/>
                <a:cs typeface="+mn-cs"/>
              </a:rPr>
              <a:t>Equipe</a:t>
            </a: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rPr>
              <a:t> </a:t>
            </a:r>
            <a:r>
              <a:rPr kumimoji="0" lang="en-US" sz="1400" b="0" i="0" u="none" strike="noStrike" kern="1200" cap="none" spc="0" normalizeH="0" baseline="0" noProof="0" dirty="0" err="1">
                <a:ln>
                  <a:noFill/>
                </a:ln>
                <a:solidFill>
                  <a:srgbClr val="FFFFFF"/>
                </a:solidFill>
                <a:effectLst/>
                <a:uLnTx/>
                <a:uFillTx/>
                <a:latin typeface="Calibri" panose="020F0502020204030204"/>
                <a:ea typeface="+mn-ea"/>
                <a:cs typeface="+mn-cs"/>
              </a:rPr>
              <a:t>médicale</a:t>
            </a:r>
            <a:endPar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rPr>
              <a:t>&amp;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rPr>
              <a:t>Dossier)</a:t>
            </a:r>
          </a:p>
        </p:txBody>
      </p:sp>
      <p:sp>
        <p:nvSpPr>
          <p:cNvPr id="3" name="Rectangle 2"/>
          <p:cNvSpPr/>
          <p:nvPr/>
        </p:nvSpPr>
        <p:spPr>
          <a:xfrm>
            <a:off x="6227890" y="2147226"/>
            <a:ext cx="927100" cy="1739900"/>
          </a:xfrm>
          <a:prstGeom prst="rect">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ZoneTexte 3"/>
          <p:cNvSpPr txBox="1"/>
          <p:nvPr/>
        </p:nvSpPr>
        <p:spPr>
          <a:xfrm>
            <a:off x="5130652" y="2921001"/>
            <a:ext cx="1015660" cy="246221"/>
          </a:xfrm>
          <a:prstGeom prst="rect">
            <a:avLst/>
          </a:prstGeom>
          <a:solidFill>
            <a:srgbClr val="FFFF00"/>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Calibri" panose="020F0502020204030204"/>
                <a:ea typeface="+mn-ea"/>
                <a:cs typeface="+mn-cs"/>
              </a:rPr>
              <a:t>Biotechnologies</a:t>
            </a:r>
          </a:p>
        </p:txBody>
      </p:sp>
      <p:sp>
        <p:nvSpPr>
          <p:cNvPr id="6" name="Espace réservé du pied de page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Espace réservé du numéro de diapositive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6272DB-1607-C545-B5EA-8611DA53AB3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10" name="Rectangle à coins arrondis 9"/>
          <p:cNvSpPr/>
          <p:nvPr/>
        </p:nvSpPr>
        <p:spPr>
          <a:xfrm>
            <a:off x="838199" y="1501541"/>
            <a:ext cx="8633060" cy="3114616"/>
          </a:xfrm>
          <a:prstGeom prst="roundRect">
            <a:avLst/>
          </a:prstGeom>
          <a:noFill/>
          <a:ln w="3810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9014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Quelle(s) interférences entre la relation de soin et l’Intelligence artificielle (II)?</a:t>
            </a:r>
          </a:p>
        </p:txBody>
      </p:sp>
      <p:sp>
        <p:nvSpPr>
          <p:cNvPr id="3" name="Espace réservé du texte 2"/>
          <p:cNvSpPr>
            <a:spLocks noGrp="1"/>
          </p:cNvSpPr>
          <p:nvPr>
            <p:ph type="body" idx="1"/>
          </p:nvPr>
        </p:nvSpPr>
        <p:spPr/>
        <p:txBody>
          <a:bodyPr>
            <a:normAutofit fontScale="92500" lnSpcReduction="10000"/>
          </a:bodyPr>
          <a:lstStyle/>
          <a:p>
            <a:r>
              <a:rPr lang="fr-FR" b="1" dirty="0">
                <a:solidFill>
                  <a:schemeClr val="tx1"/>
                </a:solidFill>
              </a:rPr>
              <a:t>Un deuxième enjeu éthique: </a:t>
            </a:r>
          </a:p>
          <a:p>
            <a:r>
              <a:rPr lang="fr-FR" b="1" dirty="0">
                <a:solidFill>
                  <a:schemeClr val="tx1"/>
                </a:solidFill>
              </a:rPr>
              <a:t>- Renforcer l’autonomie du patient, lui permettre d’exprimer ses préférences, et respecter sa décision</a:t>
            </a:r>
          </a:p>
          <a:p>
            <a:r>
              <a:rPr lang="fr-FR" b="1" dirty="0">
                <a:solidFill>
                  <a:schemeClr val="tx1"/>
                </a:solidFill>
              </a:rPr>
              <a:t>- Risque de dérive vers un « paternalisme technique »</a:t>
            </a:r>
          </a:p>
        </p:txBody>
      </p:sp>
      <p:sp>
        <p:nvSpPr>
          <p:cNvPr id="4" name="Espace réservé du pied de page 3">
            <a:extLst>
              <a:ext uri="{FF2B5EF4-FFF2-40B4-BE49-F238E27FC236}">
                <a16:creationId xmlns:a16="http://schemas.microsoft.com/office/drawing/2014/main" id="{E776A7A4-DE41-4F81-9B7F-26BBAAEAEBB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5" name="Espace réservé du numéro de diapositive 4">
            <a:extLst>
              <a:ext uri="{FF2B5EF4-FFF2-40B4-BE49-F238E27FC236}">
                <a16:creationId xmlns:a16="http://schemas.microsoft.com/office/drawing/2014/main" id="{97D550E7-DDA1-47BD-94A4-B4E22575702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72326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8"/>
          <p:cNvSpPr>
            <a:spLocks noGrp="1"/>
          </p:cNvSpPr>
          <p:nvPr>
            <p:ph type="title"/>
          </p:nvPr>
        </p:nvSpPr>
        <p:spPr>
          <a:xfrm>
            <a:off x="762000" y="1073150"/>
            <a:ext cx="10515600" cy="1325563"/>
          </a:xfrm>
        </p:spPr>
        <p:txBody>
          <a:bodyPr>
            <a:noAutofit/>
          </a:bodyPr>
          <a:lstStyle/>
          <a:p>
            <a:r>
              <a:rPr lang="fr-FR" altLang="fr-FR" sz="2400" b="1" dirty="0">
                <a:latin typeface="+mn-lt"/>
              </a:rPr>
              <a:t>L’asymétrie constitutive de la relation de soin professionnelle oblige le professionnel de santé à gagner la confiance de son patient</a:t>
            </a:r>
          </a:p>
        </p:txBody>
      </p:sp>
      <p:graphicFrame>
        <p:nvGraphicFramePr>
          <p:cNvPr id="6" name="Espace réservé du contenu 5"/>
          <p:cNvGraphicFramePr>
            <a:graphicFrameLocks noGrp="1"/>
          </p:cNvGraphicFramePr>
          <p:nvPr>
            <p:ph sz="half" idx="1"/>
          </p:nvPr>
        </p:nvGraphicFramePr>
        <p:xfrm>
          <a:off x="838200" y="2040474"/>
          <a:ext cx="5181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412" name="Espace réservé du pied de page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altLang="fr-FR" sz="12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sym typeface="Symbol" panose="05050102010706020507" pitchFamily="18" charset="2"/>
              </a:rPr>
              <a:t>MFM Ethique et risques de dérives/Parkours 2024</a:t>
            </a:r>
          </a:p>
        </p:txBody>
      </p:sp>
      <p:sp>
        <p:nvSpPr>
          <p:cNvPr id="17413" name="Espace réservé du numéro de diapositive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631CF24-6217-4536-8961-7836BE3346F2}" type="slidenum">
              <a:rPr kumimoji="0" lang="fr-FR" altLang="fr-FR" sz="1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fr-FR" altLang="fr-FR" sz="14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endParaRPr>
          </a:p>
        </p:txBody>
      </p:sp>
      <p:graphicFrame>
        <p:nvGraphicFramePr>
          <p:cNvPr id="8" name="Espace réservé du contenu 5"/>
          <p:cNvGraphicFramePr>
            <a:graphicFrameLocks noGrp="1"/>
          </p:cNvGraphicFramePr>
          <p:nvPr>
            <p:ph sz="half" idx="2"/>
          </p:nvPr>
        </p:nvGraphicFramePr>
        <p:xfrm>
          <a:off x="6209012" y="2040474"/>
          <a:ext cx="5181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ZoneTexte 3"/>
          <p:cNvSpPr txBox="1"/>
          <p:nvPr/>
        </p:nvSpPr>
        <p:spPr>
          <a:xfrm>
            <a:off x="8285016" y="5168766"/>
            <a:ext cx="97744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Relation</a:t>
            </a:r>
          </a:p>
        </p:txBody>
      </p:sp>
      <p:sp>
        <p:nvSpPr>
          <p:cNvPr id="5" name="Double flèche horizontale 4"/>
          <p:cNvSpPr/>
          <p:nvPr/>
        </p:nvSpPr>
        <p:spPr>
          <a:xfrm>
            <a:off x="8397240" y="3488503"/>
            <a:ext cx="731520" cy="442763"/>
          </a:xfrm>
          <a:prstGeom prst="lef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Double flèche horizontale 10"/>
          <p:cNvSpPr/>
          <p:nvPr/>
        </p:nvSpPr>
        <p:spPr>
          <a:xfrm>
            <a:off x="8407979" y="4617721"/>
            <a:ext cx="731520" cy="442763"/>
          </a:xfrm>
          <a:prstGeom prst="lef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8937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2"/>
          <p:cNvSpPr txBox="1"/>
          <p:nvPr/>
        </p:nvSpPr>
        <p:spPr>
          <a:xfrm>
            <a:off x="967650" y="2144275"/>
            <a:ext cx="10256700" cy="311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3100" b="1">
                <a:solidFill>
                  <a:srgbClr val="1D217B"/>
                </a:solidFill>
                <a:latin typeface="Roboto"/>
                <a:ea typeface="Roboto"/>
                <a:cs typeface="Roboto"/>
                <a:sym typeface="Roboto"/>
              </a:rPr>
              <a:t>Atelier 5 - Aspects éthiques et risques de dérives</a:t>
            </a:r>
            <a:endParaRPr sz="3100" b="1">
              <a:solidFill>
                <a:srgbClr val="1D217B"/>
              </a:solidFill>
              <a:latin typeface="Roboto"/>
              <a:ea typeface="Roboto"/>
              <a:cs typeface="Roboto"/>
              <a:sym typeface="Roboto"/>
            </a:endParaRPr>
          </a:p>
          <a:p>
            <a:pPr marL="0" lvl="0" indent="0" algn="ctr" rtl="0">
              <a:spcBef>
                <a:spcPts val="0"/>
              </a:spcBef>
              <a:spcAft>
                <a:spcPts val="0"/>
              </a:spcAft>
              <a:buNone/>
            </a:pPr>
            <a:endParaRPr sz="2300">
              <a:solidFill>
                <a:srgbClr val="1D217B"/>
              </a:solidFill>
              <a:latin typeface="Roboto"/>
              <a:ea typeface="Roboto"/>
              <a:cs typeface="Roboto"/>
              <a:sym typeface="Roboto"/>
            </a:endParaRPr>
          </a:p>
          <a:p>
            <a:pPr marL="0" lvl="0" indent="0" algn="ctr" rtl="0">
              <a:spcBef>
                <a:spcPts val="0"/>
              </a:spcBef>
              <a:spcAft>
                <a:spcPts val="0"/>
              </a:spcAft>
              <a:buNone/>
            </a:pPr>
            <a:endParaRPr sz="2300">
              <a:solidFill>
                <a:srgbClr val="1D217B"/>
              </a:solidFill>
              <a:latin typeface="Roboto"/>
              <a:ea typeface="Roboto"/>
              <a:cs typeface="Roboto"/>
              <a:sym typeface="Roboto"/>
            </a:endParaRPr>
          </a:p>
          <a:p>
            <a:pPr marL="0" lvl="0" indent="0" algn="ctr" rtl="0">
              <a:spcBef>
                <a:spcPts val="0"/>
              </a:spcBef>
              <a:spcAft>
                <a:spcPts val="0"/>
              </a:spcAft>
              <a:buClr>
                <a:schemeClr val="dk1"/>
              </a:buClr>
              <a:buSzPts val="1100"/>
              <a:buFont typeface="Arial"/>
              <a:buNone/>
            </a:pPr>
            <a:r>
              <a:rPr lang="fr-FR" sz="2300" b="1">
                <a:solidFill>
                  <a:srgbClr val="1D217B"/>
                </a:solidFill>
                <a:latin typeface="Roboto"/>
                <a:ea typeface="Roboto"/>
                <a:cs typeface="Roboto"/>
                <a:sym typeface="Roboto"/>
              </a:rPr>
              <a:t>Marie-France MAMZER</a:t>
            </a:r>
            <a:r>
              <a:rPr lang="fr-FR" sz="2300">
                <a:solidFill>
                  <a:srgbClr val="1D217B"/>
                </a:solidFill>
                <a:latin typeface="Roboto"/>
                <a:ea typeface="Roboto"/>
                <a:cs typeface="Roboto"/>
                <a:sym typeface="Roboto"/>
              </a:rPr>
              <a:t>, Professeure d’éthique et médecine légale </a:t>
            </a:r>
            <a:endParaRPr sz="2300">
              <a:solidFill>
                <a:srgbClr val="1D217B"/>
              </a:solidFill>
              <a:latin typeface="Roboto"/>
              <a:ea typeface="Roboto"/>
              <a:cs typeface="Roboto"/>
              <a:sym typeface="Roboto"/>
            </a:endParaRPr>
          </a:p>
          <a:p>
            <a:pPr marL="0" lvl="0" indent="0" algn="ctr" rtl="0">
              <a:spcBef>
                <a:spcPts val="0"/>
              </a:spcBef>
              <a:spcAft>
                <a:spcPts val="0"/>
              </a:spcAft>
              <a:buClr>
                <a:schemeClr val="dk1"/>
              </a:buClr>
              <a:buSzPts val="1100"/>
              <a:buFont typeface="Arial"/>
              <a:buNone/>
            </a:pPr>
            <a:r>
              <a:rPr lang="fr-FR" sz="2300">
                <a:solidFill>
                  <a:srgbClr val="1D217B"/>
                </a:solidFill>
                <a:latin typeface="Roboto"/>
                <a:ea typeface="Roboto"/>
                <a:cs typeface="Roboto"/>
                <a:sym typeface="Roboto"/>
              </a:rPr>
              <a:t>Université Paris Cité (Paris)</a:t>
            </a:r>
            <a:endParaRPr sz="2300">
              <a:solidFill>
                <a:srgbClr val="1D217B"/>
              </a:solidFill>
              <a:latin typeface="Roboto"/>
              <a:ea typeface="Roboto"/>
              <a:cs typeface="Roboto"/>
              <a:sym typeface="Roboto"/>
            </a:endParaRPr>
          </a:p>
          <a:p>
            <a:pPr marL="0" lvl="0" indent="0" algn="ctr" rtl="0">
              <a:spcBef>
                <a:spcPts val="0"/>
              </a:spcBef>
              <a:spcAft>
                <a:spcPts val="0"/>
              </a:spcAft>
              <a:buNone/>
            </a:pPr>
            <a:endParaRPr sz="2300">
              <a:solidFill>
                <a:srgbClr val="1D217B"/>
              </a:solidFill>
              <a:latin typeface="Roboto"/>
              <a:ea typeface="Roboto"/>
              <a:cs typeface="Roboto"/>
              <a:sym typeface="Roboto"/>
            </a:endParaRPr>
          </a:p>
          <a:p>
            <a:pPr marL="0" lvl="0" indent="0" algn="ctr" rtl="0">
              <a:spcBef>
                <a:spcPts val="0"/>
              </a:spcBef>
              <a:spcAft>
                <a:spcPts val="0"/>
              </a:spcAft>
              <a:buClr>
                <a:schemeClr val="dk1"/>
              </a:buClr>
              <a:buSzPts val="1100"/>
              <a:buFont typeface="Arial"/>
              <a:buNone/>
            </a:pPr>
            <a:r>
              <a:rPr lang="fr-FR" sz="2300" b="1">
                <a:solidFill>
                  <a:srgbClr val="1D217B"/>
                </a:solidFill>
                <a:latin typeface="Roboto"/>
                <a:ea typeface="Roboto"/>
                <a:cs typeface="Roboto"/>
                <a:sym typeface="Roboto"/>
              </a:rPr>
              <a:t>Hélène MARIN</a:t>
            </a:r>
            <a:r>
              <a:rPr lang="fr-FR" sz="2300">
                <a:solidFill>
                  <a:srgbClr val="1D217B"/>
                </a:solidFill>
                <a:latin typeface="Roboto"/>
                <a:ea typeface="Roboto"/>
                <a:cs typeface="Roboto"/>
                <a:sym typeface="Roboto"/>
              </a:rPr>
              <a:t>, Directrice exécutive</a:t>
            </a:r>
            <a:endParaRPr sz="2300">
              <a:solidFill>
                <a:srgbClr val="1D217B"/>
              </a:solidFill>
              <a:latin typeface="Roboto"/>
              <a:ea typeface="Roboto"/>
              <a:cs typeface="Roboto"/>
              <a:sym typeface="Roboto"/>
            </a:endParaRPr>
          </a:p>
          <a:p>
            <a:pPr marL="0" lvl="0" indent="0" algn="ctr" rtl="0">
              <a:spcBef>
                <a:spcPts val="0"/>
              </a:spcBef>
              <a:spcAft>
                <a:spcPts val="0"/>
              </a:spcAft>
              <a:buClr>
                <a:schemeClr val="dk1"/>
              </a:buClr>
              <a:buSzPts val="1100"/>
              <a:buFont typeface="Arial"/>
              <a:buNone/>
            </a:pPr>
            <a:r>
              <a:rPr lang="fr-FR" sz="2300">
                <a:solidFill>
                  <a:srgbClr val="1D217B"/>
                </a:solidFill>
                <a:latin typeface="Roboto"/>
                <a:ea typeface="Roboto"/>
                <a:cs typeface="Roboto"/>
                <a:sym typeface="Roboto"/>
              </a:rPr>
              <a:t> Ethik IA (Paris)</a:t>
            </a:r>
            <a:endParaRPr sz="2300">
              <a:solidFill>
                <a:srgbClr val="1D217B"/>
              </a:solidFill>
              <a:latin typeface="Roboto"/>
              <a:ea typeface="Roboto"/>
              <a:cs typeface="Roboto"/>
              <a:sym typeface="Roboto"/>
            </a:endParaRPr>
          </a:p>
          <a:p>
            <a:pPr marL="0" lvl="0" indent="0" algn="l" rtl="0">
              <a:spcBef>
                <a:spcPts val="0"/>
              </a:spcBef>
              <a:spcAft>
                <a:spcPts val="0"/>
              </a:spcAft>
              <a:buNone/>
            </a:pPr>
            <a:endParaRPr sz="280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a:xfrm>
            <a:off x="838200" y="1027906"/>
            <a:ext cx="10515600" cy="1325563"/>
          </a:xfrm>
        </p:spPr>
        <p:txBody>
          <a:bodyPr>
            <a:normAutofit/>
          </a:bodyPr>
          <a:lstStyle/>
          <a:p>
            <a:r>
              <a:rPr lang="fr-FR" sz="3200" b="1" dirty="0">
                <a:latin typeface="+mn-lt"/>
              </a:rPr>
              <a:t>Le développement de l’IA en santé porte en soi un risque de déséquilibre (paternalisme technologique)</a:t>
            </a:r>
          </a:p>
        </p:txBody>
      </p:sp>
      <p:graphicFrame>
        <p:nvGraphicFramePr>
          <p:cNvPr id="7" name="Espace réservé du contenu 5"/>
          <p:cNvGraphicFramePr>
            <a:graphicFrameLocks noGrp="1"/>
          </p:cNvGraphicFramePr>
          <p:nvPr>
            <p:ph sz="half" idx="1"/>
          </p:nvPr>
        </p:nvGraphicFramePr>
        <p:xfrm>
          <a:off x="838200" y="2157016"/>
          <a:ext cx="5181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Espace réservé du contenu 5"/>
          <p:cNvGraphicFramePr>
            <a:graphicFrameLocks/>
          </p:cNvGraphicFramePr>
          <p:nvPr/>
        </p:nvGraphicFramePr>
        <p:xfrm>
          <a:off x="6019800" y="2157016"/>
          <a:ext cx="5181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Espace réservé du pied de page 1">
            <a:extLst>
              <a:ext uri="{FF2B5EF4-FFF2-40B4-BE49-F238E27FC236}">
                <a16:creationId xmlns:a16="http://schemas.microsoft.com/office/drawing/2014/main" id="{A88620EA-1AC9-4CED-B184-CEFB353D423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3" name="Espace réservé du numéro de diapositive 2">
            <a:extLst>
              <a:ext uri="{FF2B5EF4-FFF2-40B4-BE49-F238E27FC236}">
                <a16:creationId xmlns:a16="http://schemas.microsoft.com/office/drawing/2014/main" id="{916CA894-6FB0-4F12-8DEA-310098AF0BF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32236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500062"/>
            <a:ext cx="10515600" cy="1325563"/>
          </a:xfrm>
        </p:spPr>
        <p:txBody>
          <a:bodyPr/>
          <a:lstStyle/>
          <a:p>
            <a:br>
              <a:rPr lang="fr-FR" dirty="0"/>
            </a:br>
            <a:r>
              <a:rPr lang="fr-FR" sz="4000" b="1" dirty="0"/>
              <a:t>Conclusion (1)</a:t>
            </a:r>
            <a:endParaRPr lang="fr-FR" b="1" dirty="0"/>
          </a:p>
        </p:txBody>
      </p:sp>
      <p:sp>
        <p:nvSpPr>
          <p:cNvPr id="3" name="Espace réservé du contenu 2"/>
          <p:cNvSpPr>
            <a:spLocks noGrp="1"/>
          </p:cNvSpPr>
          <p:nvPr>
            <p:ph idx="1"/>
          </p:nvPr>
        </p:nvSpPr>
        <p:spPr/>
        <p:txBody>
          <a:bodyPr>
            <a:normAutofit fontScale="92500" lnSpcReduction="10000"/>
          </a:bodyPr>
          <a:lstStyle/>
          <a:p>
            <a:r>
              <a:rPr lang="fr-FR" dirty="0"/>
              <a:t>Les algorithmes </a:t>
            </a:r>
            <a:r>
              <a:rPr lang="fr-FR" b="1" dirty="0"/>
              <a:t>suivent la consigne qui leur est donnée par l’homme</a:t>
            </a:r>
            <a:r>
              <a:rPr lang="fr-FR" dirty="0"/>
              <a:t>.</a:t>
            </a:r>
          </a:p>
          <a:p>
            <a:r>
              <a:rPr lang="fr-FR" dirty="0"/>
              <a:t>Ils sont </a:t>
            </a:r>
            <a:r>
              <a:rPr lang="fr-FR" b="1" dirty="0"/>
              <a:t>dépendants des données </a:t>
            </a:r>
            <a:r>
              <a:rPr lang="fr-FR" dirty="0"/>
              <a:t>mises à leurs disposition. Ils n’inventent pas et reproduisent les biais humains embarqués dans leurs données entrantes, mais peuvent aider à les repérer et à les corriger</a:t>
            </a:r>
          </a:p>
          <a:p>
            <a:r>
              <a:rPr lang="fr-FR" dirty="0"/>
              <a:t>Conçus comme des instruments au service de la santé des individus et des populations, </a:t>
            </a:r>
            <a:r>
              <a:rPr lang="fr-FR" b="1" dirty="0"/>
              <a:t>ils deviendront incontournables</a:t>
            </a:r>
            <a:r>
              <a:rPr lang="fr-FR" dirty="0"/>
              <a:t>, pour diminuer les erreurs, accélérer les diagnostics, diminuer les inégalités d’accès aux soins, et contribuer à une plus grande équité (si cette consigne leur est donnée</a:t>
            </a:r>
          </a:p>
          <a:p>
            <a:r>
              <a:rPr lang="fr-FR" b="1" dirty="0"/>
              <a:t>Leur acceptation par les professionnels et les patients et leur confiance passent par une définition précise de la chaine des responsabilités et une transparence sur les valeurs promues par les politiques de santé publique</a:t>
            </a:r>
          </a:p>
          <a:p>
            <a:endParaRPr lang="fr-FR" dirty="0"/>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5" name="Espace réservé du numéro de diapositive 4">
            <a:extLst>
              <a:ext uri="{FF2B5EF4-FFF2-40B4-BE49-F238E27FC236}">
                <a16:creationId xmlns:a16="http://schemas.microsoft.com/office/drawing/2014/main" id="{735EFF0D-71C7-463C-8369-453735B77E2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00B446-C69D-49DB-8655-A9A8A38EAC93}"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21919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983456"/>
            <a:ext cx="10515600" cy="1325563"/>
          </a:xfrm>
        </p:spPr>
        <p:txBody>
          <a:bodyPr/>
          <a:lstStyle/>
          <a:p>
            <a:r>
              <a:rPr lang="fr-FR" dirty="0"/>
              <a:t>Conclusion (2)</a:t>
            </a:r>
          </a:p>
        </p:txBody>
      </p:sp>
      <p:sp>
        <p:nvSpPr>
          <p:cNvPr id="3" name="Espace réservé du contenu 2"/>
          <p:cNvSpPr>
            <a:spLocks noGrp="1"/>
          </p:cNvSpPr>
          <p:nvPr>
            <p:ph idx="1"/>
          </p:nvPr>
        </p:nvSpPr>
        <p:spPr>
          <a:xfrm>
            <a:off x="838200" y="2005012"/>
            <a:ext cx="10515600" cy="4351338"/>
          </a:xfrm>
        </p:spPr>
        <p:txBody>
          <a:bodyPr>
            <a:normAutofit fontScale="92500" lnSpcReduction="10000"/>
          </a:bodyPr>
          <a:lstStyle/>
          <a:p>
            <a:r>
              <a:rPr lang="fr-FR" b="1" dirty="0"/>
              <a:t>L’IA ne peut pas apporter de réponse aux questionnements éthiques des professionnels de santé</a:t>
            </a:r>
            <a:r>
              <a:rPr lang="fr-FR" dirty="0"/>
              <a:t>, ni à ceux des politiques qui doivent </a:t>
            </a:r>
            <a:r>
              <a:rPr lang="fr-FR" b="1" dirty="0"/>
              <a:t>rester responsables de leurs arbitrages </a:t>
            </a:r>
            <a:r>
              <a:rPr lang="fr-FR" dirty="0"/>
              <a:t>(Choix des principes, des lois et de la hiérarchie des valeurs sur lesquels ils sont faits) et de leurs conséquences</a:t>
            </a:r>
          </a:p>
          <a:p>
            <a:r>
              <a:rPr lang="fr-FR" b="1" dirty="0"/>
              <a:t>L’effet de l’usage d’outils d’IA sur la relation médecin-malade (ou médecin-parent-enfant) reste à évaluer en vie réelle: vers une virtualisation (médiation technique) et une exclusion (nouvelle forme de vie « réelle »)</a:t>
            </a:r>
          </a:p>
          <a:p>
            <a:r>
              <a:rPr lang="fr-FR" b="1" dirty="0"/>
              <a:t>Urgence d’un focus sur les robots relationnels et les applis d’auto-santé</a:t>
            </a:r>
          </a:p>
          <a:p>
            <a:pPr lvl="1"/>
            <a:r>
              <a:rPr lang="fr-FR" dirty="0"/>
              <a:t>Enjeux de protection des données</a:t>
            </a:r>
          </a:p>
          <a:p>
            <a:pPr lvl="1"/>
            <a:r>
              <a:rPr lang="fr-FR" dirty="0"/>
              <a:t>Enjeux de loyauté, et d’humanité dans l’accompagnement et les soins</a:t>
            </a:r>
          </a:p>
          <a:p>
            <a:pPr lvl="1"/>
            <a:r>
              <a:rPr lang="fr-FR" dirty="0"/>
              <a:t>Enjeux de supervision et de sécurité</a:t>
            </a:r>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5" name="Espace réservé du numéro de diapositive 4">
            <a:extLst>
              <a:ext uri="{FF2B5EF4-FFF2-40B4-BE49-F238E27FC236}">
                <a16:creationId xmlns:a16="http://schemas.microsoft.com/office/drawing/2014/main" id="{CB66A71E-891E-4951-AD4C-8FD63374B7E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00B446-C69D-49DB-8655-A9A8A38EAC93}"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2984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0" y="773989"/>
            <a:ext cx="10515600" cy="1325563"/>
          </a:xfrm>
        </p:spPr>
        <p:txBody>
          <a:bodyPr>
            <a:noAutofit/>
          </a:bodyPr>
          <a:lstStyle/>
          <a:p>
            <a:r>
              <a:rPr lang="fr-FR" sz="4000" b="1" dirty="0">
                <a:latin typeface="+mn-lt"/>
              </a:rPr>
              <a:t>Conclusion (3)</a:t>
            </a:r>
          </a:p>
        </p:txBody>
      </p:sp>
      <p:sp>
        <p:nvSpPr>
          <p:cNvPr id="3" name="Espace réservé du contenu 2"/>
          <p:cNvSpPr>
            <a:spLocks noGrp="1"/>
          </p:cNvSpPr>
          <p:nvPr>
            <p:ph sz="half" idx="1"/>
          </p:nvPr>
        </p:nvSpPr>
        <p:spPr/>
        <p:txBody>
          <a:bodyPr>
            <a:normAutofit fontScale="92500" lnSpcReduction="20000"/>
          </a:bodyPr>
          <a:lstStyle/>
          <a:p>
            <a:r>
              <a:rPr lang="fr-FR" b="1" dirty="0"/>
              <a:t>L’IA, une fois introduite dans les pratiques, va continuer d’invalider le modèle décrit au siècle dernier par Paul Ricœur*  déjà écorné par le mouvement de bioéthique et le modèle de la démocratie sanitaire</a:t>
            </a:r>
            <a:endParaRPr lang="fr-FR" dirty="0"/>
          </a:p>
          <a:p>
            <a:r>
              <a:rPr lang="fr-FR" b="1" dirty="0"/>
              <a:t>Places respectives de la technique et de l’humain à inventer (plutôt que de les subir)</a:t>
            </a:r>
          </a:p>
          <a:p>
            <a:r>
              <a:rPr lang="fr-FR" b="1" dirty="0"/>
              <a:t>En prenant comme guide la nature de la relation que l’on souhaite voir se construire entre les patients et le(</a:t>
            </a:r>
            <a:r>
              <a:rPr lang="fr-FR" b="1" dirty="0" err="1"/>
              <a:t>ur</a:t>
            </a:r>
            <a:r>
              <a:rPr lang="fr-FR" b="1" dirty="0"/>
              <a:t>)s médecins</a:t>
            </a:r>
          </a:p>
        </p:txBody>
      </p:sp>
      <p:graphicFrame>
        <p:nvGraphicFramePr>
          <p:cNvPr id="5" name="Espace réservé du contenu 4"/>
          <p:cNvGraphicFramePr>
            <a:graphicFrameLocks noGrp="1"/>
          </p:cNvGraphicFramePr>
          <p:nvPr>
            <p:ph sz="half" idx="2"/>
            <p:extLst>
              <p:ext uri="{D42A27DB-BD31-4B8C-83A1-F6EECF244321}">
                <p14:modId xmlns:p14="http://schemas.microsoft.com/office/powerpoint/2010/main" val="2737787948"/>
              </p:ext>
            </p:extLst>
          </p:nvPr>
        </p:nvGraphicFramePr>
        <p:xfrm>
          <a:off x="6975539" y="1365707"/>
          <a:ext cx="4038600" cy="4718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ZoneTexte 3"/>
          <p:cNvSpPr txBox="1"/>
          <p:nvPr/>
        </p:nvSpPr>
        <p:spPr>
          <a:xfrm>
            <a:off x="1116531" y="6176963"/>
            <a:ext cx="69822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 Les trois niveaux du jugement médical. Paul Ricœur. Revue Esprit 1996</a:t>
            </a:r>
          </a:p>
        </p:txBody>
      </p:sp>
      <p:sp>
        <p:nvSpPr>
          <p:cNvPr id="6" name="Espace réservé du pied de page 5">
            <a:extLst>
              <a:ext uri="{FF2B5EF4-FFF2-40B4-BE49-F238E27FC236}">
                <a16:creationId xmlns:a16="http://schemas.microsoft.com/office/drawing/2014/main" id="{5600AB9D-5F93-4863-AAF8-55A5C454591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7" name="Espace réservé du numéro de diapositive 6">
            <a:extLst>
              <a:ext uri="{FF2B5EF4-FFF2-40B4-BE49-F238E27FC236}">
                <a16:creationId xmlns:a16="http://schemas.microsoft.com/office/drawing/2014/main" id="{74895B7B-8EC4-466E-9ACE-38FCCE1C0D5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61429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Éclair 10">
            <a:extLst>
              <a:ext uri="{FF2B5EF4-FFF2-40B4-BE49-F238E27FC236}">
                <a16:creationId xmlns:a16="http://schemas.microsoft.com/office/drawing/2014/main" id="{CB5ECCD4-834C-644D-BEDB-623D87C7CA27}"/>
              </a:ext>
            </a:extLst>
          </p:cNvPr>
          <p:cNvSpPr/>
          <p:nvPr/>
        </p:nvSpPr>
        <p:spPr>
          <a:xfrm rot="3999237">
            <a:off x="8602149" y="2015007"/>
            <a:ext cx="611777" cy="849142"/>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Image 4"/>
          <p:cNvPicPr>
            <a:picLocks noChangeAspect="1"/>
          </p:cNvPicPr>
          <p:nvPr/>
        </p:nvPicPr>
        <p:blipFill>
          <a:blip r:embed="rId2"/>
          <a:stretch>
            <a:fillRect/>
          </a:stretch>
        </p:blipFill>
        <p:spPr>
          <a:xfrm>
            <a:off x="272963" y="1934369"/>
            <a:ext cx="4798541" cy="4438650"/>
          </a:xfrm>
          <a:prstGeom prst="rect">
            <a:avLst/>
          </a:prstGeom>
        </p:spPr>
      </p:pic>
      <p:sp>
        <p:nvSpPr>
          <p:cNvPr id="4" name="Espace réservé du pied de page 3">
            <a:extLst>
              <a:ext uri="{FF2B5EF4-FFF2-40B4-BE49-F238E27FC236}">
                <a16:creationId xmlns:a16="http://schemas.microsoft.com/office/drawing/2014/main" id="{F675436B-7B39-ED4B-B2C0-35A75F07C691}"/>
              </a:ext>
            </a:extLst>
          </p:cNvPr>
          <p:cNvSpPr>
            <a:spLocks noGrp="1"/>
          </p:cNvSpPr>
          <p:nvPr>
            <p:ph type="ftr" sz="quarter" idx="11"/>
          </p:nvPr>
        </p:nvSpPr>
        <p:spPr/>
        <p:txBody>
          <a:bodyPr vert="horz" lIns="91440" tIns="45720" rIns="91440" bIns="45720" rtlCol="0" anchor="ctr">
            <a:norm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Nuage 1">
            <a:extLst>
              <a:ext uri="{FF2B5EF4-FFF2-40B4-BE49-F238E27FC236}">
                <a16:creationId xmlns:a16="http://schemas.microsoft.com/office/drawing/2014/main" id="{0625A4DF-2D2C-F847-8AF4-CC31780B4824}"/>
              </a:ext>
            </a:extLst>
          </p:cNvPr>
          <p:cNvSpPr/>
          <p:nvPr/>
        </p:nvSpPr>
        <p:spPr>
          <a:xfrm>
            <a:off x="4896757" y="1194891"/>
            <a:ext cx="2398486" cy="133241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Qu’attendez -  vous de moi?</a:t>
            </a:r>
          </a:p>
        </p:txBody>
      </p:sp>
      <p:sp>
        <p:nvSpPr>
          <p:cNvPr id="3" name="Éclair 2">
            <a:extLst>
              <a:ext uri="{FF2B5EF4-FFF2-40B4-BE49-F238E27FC236}">
                <a16:creationId xmlns:a16="http://schemas.microsoft.com/office/drawing/2014/main" id="{9146F8EC-BBF2-EB4A-96D2-F516227E49C0}"/>
              </a:ext>
            </a:extLst>
          </p:cNvPr>
          <p:cNvSpPr/>
          <p:nvPr/>
        </p:nvSpPr>
        <p:spPr>
          <a:xfrm rot="5114181">
            <a:off x="4475296" y="2049540"/>
            <a:ext cx="731520" cy="666206"/>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Nuage 7">
            <a:extLst>
              <a:ext uri="{FF2B5EF4-FFF2-40B4-BE49-F238E27FC236}">
                <a16:creationId xmlns:a16="http://schemas.microsoft.com/office/drawing/2014/main" id="{CE210291-07EC-4247-8D95-C7CB4EE0D185}"/>
              </a:ext>
            </a:extLst>
          </p:cNvPr>
          <p:cNvSpPr/>
          <p:nvPr/>
        </p:nvSpPr>
        <p:spPr>
          <a:xfrm>
            <a:off x="8908038" y="1358875"/>
            <a:ext cx="2782214" cy="1415928"/>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Un traitement adapté et Une relation de soins</a:t>
            </a:r>
          </a:p>
        </p:txBody>
      </p:sp>
      <p:pic>
        <p:nvPicPr>
          <p:cNvPr id="13" name="Espace réservé du contenu 5">
            <a:extLst>
              <a:ext uri="{FF2B5EF4-FFF2-40B4-BE49-F238E27FC236}">
                <a16:creationId xmlns:a16="http://schemas.microsoft.com/office/drawing/2014/main" id="{2F99BA49-8DB4-BA4B-B79F-190B8A1DDA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7419" y="2888674"/>
            <a:ext cx="4254500" cy="3403600"/>
          </a:xfrm>
          <a:prstGeom prst="rect">
            <a:avLst/>
          </a:prstGeom>
        </p:spPr>
      </p:pic>
      <p:sp>
        <p:nvSpPr>
          <p:cNvPr id="6" name="Espace réservé du numéro de diapositive 5">
            <a:extLst>
              <a:ext uri="{FF2B5EF4-FFF2-40B4-BE49-F238E27FC236}">
                <a16:creationId xmlns:a16="http://schemas.microsoft.com/office/drawing/2014/main" id="{753645DC-5E5D-4950-A123-70AA96D8962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60598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Google Shape;85;g1f0b11d7bdf_0_3"/>
          <p:cNvPicPr preferRelativeResize="0"/>
          <p:nvPr/>
        </p:nvPicPr>
        <p:blipFill>
          <a:blip r:embed="rId3">
            <a:alphaModFix/>
          </a:blip>
          <a:stretch>
            <a:fillRect/>
          </a:stretch>
        </p:blipFill>
        <p:spPr>
          <a:xfrm>
            <a:off x="1146575" y="1550950"/>
            <a:ext cx="10244126" cy="5114825"/>
          </a:xfrm>
          <a:prstGeom prst="rect">
            <a:avLst/>
          </a:prstGeom>
          <a:noFill/>
          <a:ln>
            <a:noFill/>
          </a:ln>
        </p:spPr>
      </p:pic>
      <p:sp>
        <p:nvSpPr>
          <p:cNvPr id="86" name="Google Shape;86;g1f0b11d7bdf_0_3"/>
          <p:cNvSpPr txBox="1"/>
          <p:nvPr/>
        </p:nvSpPr>
        <p:spPr>
          <a:xfrm>
            <a:off x="1246900" y="1220500"/>
            <a:ext cx="9672000" cy="303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2400" b="1">
                <a:solidFill>
                  <a:schemeClr val="dk1"/>
                </a:solidFill>
                <a:latin typeface="Calibri"/>
                <a:ea typeface="Calibri"/>
                <a:cs typeface="Calibri"/>
                <a:sym typeface="Calibri"/>
              </a:rPr>
              <a:t>La reconnaissance de la Garantie Humaine </a:t>
            </a:r>
            <a:endParaRPr sz="2400" b="1">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g1f0b11d7bdf_0_12"/>
          <p:cNvSpPr txBox="1"/>
          <p:nvPr/>
        </p:nvSpPr>
        <p:spPr>
          <a:xfrm>
            <a:off x="220575" y="1565744"/>
            <a:ext cx="12070200" cy="4311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r>
              <a:rPr lang="fr-FR" sz="2800">
                <a:solidFill>
                  <a:srgbClr val="FFFFFF"/>
                </a:solidFill>
                <a:latin typeface="Arial"/>
                <a:ea typeface="Arial"/>
                <a:cs typeface="Arial"/>
                <a:sym typeface="Arial"/>
              </a:rPr>
              <a:t>Un règlement européen sur l’IA - AI Act – validé ce 8 décembre ! </a:t>
            </a:r>
            <a:endParaRPr sz="900"/>
          </a:p>
        </p:txBody>
      </p:sp>
      <p:sp>
        <p:nvSpPr>
          <p:cNvPr id="92" name="Google Shape;92;g1f0b11d7bdf_0_12"/>
          <p:cNvSpPr txBox="1"/>
          <p:nvPr/>
        </p:nvSpPr>
        <p:spPr>
          <a:xfrm>
            <a:off x="677541" y="1373988"/>
            <a:ext cx="6045300" cy="2290500"/>
          </a:xfrm>
          <a:prstGeom prst="rect">
            <a:avLst/>
          </a:prstGeom>
          <a:noFill/>
          <a:ln>
            <a:noFill/>
          </a:ln>
        </p:spPr>
        <p:txBody>
          <a:bodyPr spcFirstLastPara="1" wrap="square" lIns="0" tIns="0" rIns="0" bIns="0" anchor="t" anchorCtr="0">
            <a:spAutoFit/>
          </a:bodyPr>
          <a:lstStyle/>
          <a:p>
            <a:pPr marL="0" marR="0" lvl="0" indent="0" algn="just" rtl="0">
              <a:lnSpc>
                <a:spcPct val="120000"/>
              </a:lnSpc>
              <a:spcBef>
                <a:spcPts val="0"/>
              </a:spcBef>
              <a:spcAft>
                <a:spcPts val="0"/>
              </a:spcAft>
              <a:buNone/>
            </a:pPr>
            <a:r>
              <a:rPr lang="fr-FR" sz="1200">
                <a:solidFill>
                  <a:srgbClr val="000000"/>
                </a:solidFill>
                <a:latin typeface="Arial"/>
                <a:ea typeface="Arial"/>
                <a:cs typeface="Arial"/>
                <a:sym typeface="Arial"/>
              </a:rPr>
              <a:t>Objectifs du projet : </a:t>
            </a:r>
            <a:endParaRPr sz="900"/>
          </a:p>
          <a:p>
            <a:pPr marL="0" marR="0" lvl="0" indent="0" algn="just" rtl="0">
              <a:lnSpc>
                <a:spcPct val="120000"/>
              </a:lnSpc>
              <a:spcBef>
                <a:spcPts val="0"/>
              </a:spcBef>
              <a:spcAft>
                <a:spcPts val="0"/>
              </a:spcAft>
              <a:buNone/>
            </a:pPr>
            <a:endParaRPr sz="1200">
              <a:solidFill>
                <a:srgbClr val="000000"/>
              </a:solidFill>
              <a:latin typeface="Arial"/>
              <a:ea typeface="Arial"/>
              <a:cs typeface="Arial"/>
              <a:sym typeface="Arial"/>
            </a:endParaRPr>
          </a:p>
          <a:p>
            <a:pPr marL="215900" marR="0" lvl="1" indent="-101600" algn="just" rtl="0">
              <a:lnSpc>
                <a:spcPct val="180000"/>
              </a:lnSpc>
              <a:spcBef>
                <a:spcPts val="0"/>
              </a:spcBef>
              <a:spcAft>
                <a:spcPts val="0"/>
              </a:spcAft>
              <a:buClr>
                <a:srgbClr val="000000"/>
              </a:buClr>
              <a:buSzPts val="1200"/>
              <a:buFont typeface="Arial"/>
              <a:buChar char="•"/>
            </a:pPr>
            <a:r>
              <a:rPr lang="fr-FR" sz="1200" b="0" i="0" u="none" strike="noStrike" cap="none">
                <a:solidFill>
                  <a:srgbClr val="000000"/>
                </a:solidFill>
                <a:latin typeface="Arial"/>
                <a:ea typeface="Arial"/>
                <a:cs typeface="Arial"/>
                <a:sym typeface="Arial"/>
              </a:rPr>
              <a:t>Règles harmonisées </a:t>
            </a:r>
            <a:endParaRPr sz="900"/>
          </a:p>
          <a:p>
            <a:pPr marL="215900" marR="0" lvl="1" indent="-101600" algn="just" rtl="0">
              <a:lnSpc>
                <a:spcPct val="180000"/>
              </a:lnSpc>
              <a:spcBef>
                <a:spcPts val="0"/>
              </a:spcBef>
              <a:spcAft>
                <a:spcPts val="0"/>
              </a:spcAft>
              <a:buClr>
                <a:srgbClr val="000000"/>
              </a:buClr>
              <a:buSzPts val="1200"/>
              <a:buFont typeface="Arial"/>
              <a:buChar char="•"/>
            </a:pPr>
            <a:r>
              <a:rPr lang="fr-FR" sz="1200" b="0" i="0" u="none" strike="noStrike" cap="none">
                <a:solidFill>
                  <a:srgbClr val="000000"/>
                </a:solidFill>
                <a:latin typeface="Arial"/>
                <a:ea typeface="Arial"/>
                <a:cs typeface="Arial"/>
                <a:sym typeface="Arial"/>
              </a:rPr>
              <a:t>Facilitation du développement </a:t>
            </a:r>
            <a:endParaRPr sz="900"/>
          </a:p>
          <a:p>
            <a:pPr marL="215900" marR="0" lvl="1" indent="-101600" algn="just" rtl="0">
              <a:lnSpc>
                <a:spcPct val="180000"/>
              </a:lnSpc>
              <a:spcBef>
                <a:spcPts val="0"/>
              </a:spcBef>
              <a:spcAft>
                <a:spcPts val="0"/>
              </a:spcAft>
              <a:buClr>
                <a:srgbClr val="000000"/>
              </a:buClr>
              <a:buSzPts val="1200"/>
              <a:buFont typeface="Arial"/>
              <a:buChar char="•"/>
            </a:pPr>
            <a:r>
              <a:rPr lang="fr-FR" sz="1200" b="0" i="0" u="none" strike="noStrike" cap="none">
                <a:solidFill>
                  <a:srgbClr val="000000"/>
                </a:solidFill>
                <a:latin typeface="Arial"/>
                <a:ea typeface="Arial"/>
                <a:cs typeface="Arial"/>
                <a:sym typeface="Arial"/>
              </a:rPr>
              <a:t>IA sures et respectueuses des droits fondamentaux et valeurs de l’UE</a:t>
            </a:r>
            <a:endParaRPr sz="900"/>
          </a:p>
          <a:p>
            <a:pPr marL="215900" marR="0" lvl="1" indent="-101600" algn="just" rtl="0">
              <a:lnSpc>
                <a:spcPct val="180000"/>
              </a:lnSpc>
              <a:spcBef>
                <a:spcPts val="0"/>
              </a:spcBef>
              <a:spcAft>
                <a:spcPts val="0"/>
              </a:spcAft>
              <a:buClr>
                <a:srgbClr val="000000"/>
              </a:buClr>
              <a:buSzPts val="1200"/>
              <a:buFont typeface="Arial"/>
              <a:buChar char="•"/>
            </a:pPr>
            <a:r>
              <a:rPr lang="fr-FR" sz="1200" b="0" i="0" u="none" strike="noStrike" cap="none">
                <a:solidFill>
                  <a:srgbClr val="000000"/>
                </a:solidFill>
                <a:latin typeface="Arial"/>
                <a:ea typeface="Arial"/>
                <a:cs typeface="Arial"/>
                <a:sym typeface="Arial"/>
              </a:rPr>
              <a:t>Règlementer sans freiner l'innovation</a:t>
            </a:r>
            <a:endParaRPr sz="900"/>
          </a:p>
          <a:p>
            <a:pPr marL="215900" marR="0" lvl="1" indent="-101600" algn="just" rtl="0">
              <a:lnSpc>
                <a:spcPct val="180000"/>
              </a:lnSpc>
              <a:spcBef>
                <a:spcPts val="0"/>
              </a:spcBef>
              <a:spcAft>
                <a:spcPts val="0"/>
              </a:spcAft>
              <a:buClr>
                <a:srgbClr val="000000"/>
              </a:buClr>
              <a:buSzPts val="1200"/>
              <a:buFont typeface="Arial"/>
              <a:buChar char="•"/>
            </a:pPr>
            <a:r>
              <a:rPr lang="fr-FR" sz="1200" b="0" i="0" u="none" strike="noStrike" cap="none">
                <a:solidFill>
                  <a:srgbClr val="000000"/>
                </a:solidFill>
                <a:latin typeface="Arial"/>
                <a:ea typeface="Arial"/>
                <a:cs typeface="Arial"/>
                <a:sym typeface="Arial"/>
              </a:rPr>
              <a:t>Promouvoir une IA de confiance et human-centric.</a:t>
            </a:r>
            <a:endParaRPr sz="1200" b="0" i="0" u="none" strike="noStrike" cap="none">
              <a:solidFill>
                <a:srgbClr val="000000"/>
              </a:solidFill>
              <a:latin typeface="Arial"/>
              <a:ea typeface="Arial"/>
              <a:cs typeface="Arial"/>
              <a:sym typeface="Arial"/>
            </a:endParaRPr>
          </a:p>
          <a:p>
            <a:pPr marL="215900" marR="0" lvl="1" indent="-101600" algn="just" rtl="0">
              <a:lnSpc>
                <a:spcPct val="120000"/>
              </a:lnSpc>
              <a:spcBef>
                <a:spcPts val="0"/>
              </a:spcBef>
              <a:spcAft>
                <a:spcPts val="0"/>
              </a:spcAft>
              <a:buNone/>
            </a:pPr>
            <a:r>
              <a:rPr lang="fr-FR" sz="1200" b="0" i="0" u="none" strike="noStrike" cap="none">
                <a:solidFill>
                  <a:srgbClr val="000000"/>
                </a:solidFill>
                <a:latin typeface="Arial"/>
                <a:ea typeface="Arial"/>
                <a:cs typeface="Arial"/>
                <a:sym typeface="Arial"/>
              </a:rPr>
              <a:t>Système de classification des IA en fonction des risques :  </a:t>
            </a:r>
            <a:endParaRPr sz="900"/>
          </a:p>
        </p:txBody>
      </p:sp>
      <p:sp>
        <p:nvSpPr>
          <p:cNvPr id="93" name="Google Shape;93;g1f0b11d7bdf_0_12"/>
          <p:cNvSpPr/>
          <p:nvPr/>
        </p:nvSpPr>
        <p:spPr>
          <a:xfrm>
            <a:off x="220580" y="6239333"/>
            <a:ext cx="1533195" cy="426228"/>
          </a:xfrm>
          <a:custGeom>
            <a:avLst/>
            <a:gdLst/>
            <a:ahLst/>
            <a:cxnLst/>
            <a:rect l="l" t="t" r="r" b="b"/>
            <a:pathLst>
              <a:path w="2296922" h="638544" extrusionOk="0">
                <a:moveTo>
                  <a:pt x="0" y="0"/>
                </a:moveTo>
                <a:lnTo>
                  <a:pt x="2296922" y="0"/>
                </a:lnTo>
                <a:lnTo>
                  <a:pt x="2296922" y="638544"/>
                </a:lnTo>
                <a:lnTo>
                  <a:pt x="0" y="638544"/>
                </a:lnTo>
                <a:lnTo>
                  <a:pt x="0" y="0"/>
                </a:lnTo>
                <a:close/>
              </a:path>
            </a:pathLst>
          </a:custGeom>
          <a:blipFill rotWithShape="1">
            <a:blip r:embed="rId3">
              <a:alphaModFix/>
            </a:blip>
            <a:stretch>
              <a:fillRect/>
            </a:stretch>
          </a:blip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4" name="Google Shape;94;g1f0b11d7bdf_0_12"/>
          <p:cNvSpPr/>
          <p:nvPr/>
        </p:nvSpPr>
        <p:spPr>
          <a:xfrm>
            <a:off x="4824653" y="5636785"/>
            <a:ext cx="3049956" cy="580444"/>
          </a:xfrm>
          <a:custGeom>
            <a:avLst/>
            <a:gdLst/>
            <a:ahLst/>
            <a:cxnLst/>
            <a:rect l="l" t="t" r="r" b="b"/>
            <a:pathLst>
              <a:path w="6666571" h="1268730" extrusionOk="0">
                <a:moveTo>
                  <a:pt x="735330" y="0"/>
                </a:moveTo>
                <a:lnTo>
                  <a:pt x="0" y="1268730"/>
                </a:lnTo>
                <a:lnTo>
                  <a:pt x="6666571" y="1268730"/>
                </a:lnTo>
                <a:lnTo>
                  <a:pt x="5931240" y="0"/>
                </a:lnTo>
                <a:close/>
              </a:path>
            </a:pathLst>
          </a:custGeom>
          <a:solidFill>
            <a:srgbClr val="F5F5EF"/>
          </a:solid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5" name="Google Shape;95;g1f0b11d7bdf_0_12"/>
          <p:cNvSpPr/>
          <p:nvPr/>
        </p:nvSpPr>
        <p:spPr>
          <a:xfrm>
            <a:off x="5549709" y="4401097"/>
            <a:ext cx="1602936" cy="580444"/>
          </a:xfrm>
          <a:custGeom>
            <a:avLst/>
            <a:gdLst/>
            <a:ahLst/>
            <a:cxnLst/>
            <a:rect l="l" t="t" r="r" b="b"/>
            <a:pathLst>
              <a:path w="3503685" h="1268730" extrusionOk="0">
                <a:moveTo>
                  <a:pt x="735330" y="0"/>
                </a:moveTo>
                <a:lnTo>
                  <a:pt x="0" y="1268730"/>
                </a:lnTo>
                <a:lnTo>
                  <a:pt x="3503685" y="1268730"/>
                </a:lnTo>
                <a:lnTo>
                  <a:pt x="2768355" y="0"/>
                </a:lnTo>
                <a:close/>
              </a:path>
            </a:pathLst>
          </a:custGeom>
          <a:solidFill>
            <a:srgbClr val="F5F5EF"/>
          </a:solid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6" name="Google Shape;96;g1f0b11d7bdf_0_12"/>
          <p:cNvSpPr/>
          <p:nvPr/>
        </p:nvSpPr>
        <p:spPr>
          <a:xfrm>
            <a:off x="5906624" y="3596089"/>
            <a:ext cx="893648" cy="773006"/>
          </a:xfrm>
          <a:custGeom>
            <a:avLst/>
            <a:gdLst/>
            <a:ahLst/>
            <a:cxnLst/>
            <a:rect l="l" t="t" r="r" b="b"/>
            <a:pathLst>
              <a:path w="1338799" h="1158062" extrusionOk="0">
                <a:moveTo>
                  <a:pt x="0" y="0"/>
                </a:moveTo>
                <a:lnTo>
                  <a:pt x="1338799" y="0"/>
                </a:lnTo>
                <a:lnTo>
                  <a:pt x="1338799" y="1158062"/>
                </a:lnTo>
                <a:lnTo>
                  <a:pt x="0" y="1158062"/>
                </a:lnTo>
                <a:lnTo>
                  <a:pt x="0" y="0"/>
                </a:lnTo>
                <a:close/>
              </a:path>
            </a:pathLst>
          </a:custGeom>
          <a:blipFill rotWithShape="1">
            <a:blip r:embed="rId4">
              <a:alphaModFix/>
            </a:blip>
            <a:stretch>
              <a:fillRect/>
            </a:stretch>
          </a:blip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97" name="Google Shape;97;g1f0b11d7bdf_0_12"/>
          <p:cNvSpPr/>
          <p:nvPr/>
        </p:nvSpPr>
        <p:spPr>
          <a:xfrm>
            <a:off x="5178088" y="5019226"/>
            <a:ext cx="2344594" cy="580444"/>
          </a:xfrm>
          <a:custGeom>
            <a:avLst/>
            <a:gdLst/>
            <a:ahLst/>
            <a:cxnLst/>
            <a:rect l="l" t="t" r="r" b="b"/>
            <a:pathLst>
              <a:path w="5124796" h="1268730" extrusionOk="0">
                <a:moveTo>
                  <a:pt x="735330" y="0"/>
                </a:moveTo>
                <a:lnTo>
                  <a:pt x="0" y="1268730"/>
                </a:lnTo>
                <a:lnTo>
                  <a:pt x="5124796" y="1268730"/>
                </a:lnTo>
                <a:lnTo>
                  <a:pt x="4389466" y="0"/>
                </a:lnTo>
                <a:close/>
              </a:path>
            </a:pathLst>
          </a:custGeom>
          <a:solidFill>
            <a:srgbClr val="F5F5EF"/>
          </a:solid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cxnSp>
        <p:nvCxnSpPr>
          <p:cNvPr id="98" name="Google Shape;98;g1f0b11d7bdf_0_12"/>
          <p:cNvCxnSpPr/>
          <p:nvPr/>
        </p:nvCxnSpPr>
        <p:spPr>
          <a:xfrm>
            <a:off x="4326338" y="4338651"/>
            <a:ext cx="2472900" cy="0"/>
          </a:xfrm>
          <a:prstGeom prst="straightConnector1">
            <a:avLst/>
          </a:prstGeom>
          <a:noFill/>
          <a:ln w="28575" cap="flat" cmpd="sng">
            <a:solidFill>
              <a:srgbClr val="C41917"/>
            </a:solidFill>
            <a:prstDash val="solid"/>
            <a:round/>
            <a:headEnd type="none" w="sm" len="sm"/>
            <a:tailEnd type="none" w="sm" len="sm"/>
          </a:ln>
        </p:spPr>
      </p:cxnSp>
      <p:cxnSp>
        <p:nvCxnSpPr>
          <p:cNvPr id="99" name="Google Shape;99;g1f0b11d7bdf_0_12"/>
          <p:cNvCxnSpPr/>
          <p:nvPr/>
        </p:nvCxnSpPr>
        <p:spPr>
          <a:xfrm>
            <a:off x="5549709" y="5030564"/>
            <a:ext cx="3429300" cy="0"/>
          </a:xfrm>
          <a:prstGeom prst="straightConnector1">
            <a:avLst/>
          </a:prstGeom>
          <a:noFill/>
          <a:ln w="28575" cap="flat" cmpd="sng">
            <a:solidFill>
              <a:srgbClr val="F67104"/>
            </a:solidFill>
            <a:prstDash val="solid"/>
            <a:round/>
            <a:headEnd type="none" w="sm" len="sm"/>
            <a:tailEnd type="none" w="sm" len="sm"/>
          </a:ln>
        </p:spPr>
      </p:cxnSp>
      <p:cxnSp>
        <p:nvCxnSpPr>
          <p:cNvPr id="100" name="Google Shape;100;g1f0b11d7bdf_0_12"/>
          <p:cNvCxnSpPr/>
          <p:nvPr/>
        </p:nvCxnSpPr>
        <p:spPr>
          <a:xfrm>
            <a:off x="3213039" y="5648123"/>
            <a:ext cx="4314600" cy="0"/>
          </a:xfrm>
          <a:prstGeom prst="straightConnector1">
            <a:avLst/>
          </a:prstGeom>
          <a:noFill/>
          <a:ln w="28575" cap="flat" cmpd="sng">
            <a:solidFill>
              <a:srgbClr val="F6F411"/>
            </a:solidFill>
            <a:prstDash val="solid"/>
            <a:round/>
            <a:headEnd type="none" w="sm" len="sm"/>
            <a:tailEnd type="none" w="sm" len="sm"/>
          </a:ln>
        </p:spPr>
      </p:cxnSp>
      <p:cxnSp>
        <p:nvCxnSpPr>
          <p:cNvPr id="101" name="Google Shape;101;g1f0b11d7bdf_0_12"/>
          <p:cNvCxnSpPr/>
          <p:nvPr/>
        </p:nvCxnSpPr>
        <p:spPr>
          <a:xfrm>
            <a:off x="4824653" y="6229808"/>
            <a:ext cx="4072500" cy="0"/>
          </a:xfrm>
          <a:prstGeom prst="straightConnector1">
            <a:avLst/>
          </a:prstGeom>
          <a:noFill/>
          <a:ln w="28575" cap="flat" cmpd="sng">
            <a:solidFill>
              <a:srgbClr val="0EDF03"/>
            </a:solidFill>
            <a:prstDash val="solid"/>
            <a:round/>
            <a:headEnd type="none" w="sm" len="sm"/>
            <a:tailEnd type="none" w="sm" len="sm"/>
          </a:ln>
        </p:spPr>
      </p:cxnSp>
      <p:sp>
        <p:nvSpPr>
          <p:cNvPr id="102" name="Google Shape;102;g1f0b11d7bdf_0_12"/>
          <p:cNvSpPr txBox="1"/>
          <p:nvPr/>
        </p:nvSpPr>
        <p:spPr>
          <a:xfrm>
            <a:off x="4332155" y="3910068"/>
            <a:ext cx="1755300" cy="406500"/>
          </a:xfrm>
          <a:prstGeom prst="rect">
            <a:avLst/>
          </a:prstGeom>
          <a:noFill/>
          <a:ln>
            <a:noFill/>
          </a:ln>
        </p:spPr>
        <p:txBody>
          <a:bodyPr spcFirstLastPara="1" wrap="square" lIns="0" tIns="0" rIns="0" bIns="0" anchor="t" anchorCtr="0">
            <a:spAutoFit/>
          </a:bodyPr>
          <a:lstStyle/>
          <a:p>
            <a:pPr marL="0" marR="0" lvl="0" indent="0" algn="l" rtl="0">
              <a:lnSpc>
                <a:spcPct val="120043"/>
              </a:lnSpc>
              <a:spcBef>
                <a:spcPts val="0"/>
              </a:spcBef>
              <a:spcAft>
                <a:spcPts val="0"/>
              </a:spcAft>
              <a:buNone/>
            </a:pPr>
            <a:r>
              <a:rPr lang="fr-FR" sz="1200">
                <a:solidFill>
                  <a:srgbClr val="191919"/>
                </a:solidFill>
                <a:latin typeface="Arial"/>
                <a:ea typeface="Arial"/>
                <a:cs typeface="Arial"/>
                <a:sym typeface="Arial"/>
              </a:rPr>
              <a:t>Risque inacceptable</a:t>
            </a:r>
            <a:endParaRPr sz="900"/>
          </a:p>
          <a:p>
            <a:pPr marL="0" marR="0" lvl="0" indent="0" algn="l" rtl="0">
              <a:lnSpc>
                <a:spcPct val="120043"/>
              </a:lnSpc>
              <a:spcBef>
                <a:spcPts val="0"/>
              </a:spcBef>
              <a:spcAft>
                <a:spcPts val="0"/>
              </a:spcAft>
              <a:buNone/>
            </a:pPr>
            <a:r>
              <a:rPr lang="fr-FR" sz="1200">
                <a:solidFill>
                  <a:srgbClr val="191919"/>
                </a:solidFill>
                <a:latin typeface="Arial"/>
                <a:ea typeface="Arial"/>
                <a:cs typeface="Arial"/>
                <a:sym typeface="Arial"/>
              </a:rPr>
              <a:t>(article 5)</a:t>
            </a:r>
            <a:endParaRPr sz="900"/>
          </a:p>
        </p:txBody>
      </p:sp>
      <p:sp>
        <p:nvSpPr>
          <p:cNvPr id="103" name="Google Shape;103;g1f0b11d7bdf_0_12"/>
          <p:cNvSpPr txBox="1"/>
          <p:nvPr/>
        </p:nvSpPr>
        <p:spPr>
          <a:xfrm>
            <a:off x="3213039" y="5207843"/>
            <a:ext cx="2238300" cy="406500"/>
          </a:xfrm>
          <a:prstGeom prst="rect">
            <a:avLst/>
          </a:prstGeom>
          <a:noFill/>
          <a:ln>
            <a:noFill/>
          </a:ln>
        </p:spPr>
        <p:txBody>
          <a:bodyPr spcFirstLastPara="1" wrap="square" lIns="0" tIns="0" rIns="0" bIns="0" anchor="t" anchorCtr="0">
            <a:spAutoFit/>
          </a:bodyPr>
          <a:lstStyle/>
          <a:p>
            <a:pPr marL="0" marR="0" lvl="0" indent="0" algn="l" rtl="0">
              <a:lnSpc>
                <a:spcPct val="120043"/>
              </a:lnSpc>
              <a:spcBef>
                <a:spcPts val="0"/>
              </a:spcBef>
              <a:spcAft>
                <a:spcPts val="0"/>
              </a:spcAft>
              <a:buNone/>
            </a:pPr>
            <a:r>
              <a:rPr lang="fr-FR" sz="1200">
                <a:solidFill>
                  <a:srgbClr val="191919"/>
                </a:solidFill>
                <a:latin typeface="Arial"/>
                <a:ea typeface="Arial"/>
                <a:cs typeface="Arial"/>
                <a:sym typeface="Arial"/>
              </a:rPr>
              <a:t>Risque limité (obligations de transparence spécifiques)</a:t>
            </a:r>
            <a:endParaRPr sz="900"/>
          </a:p>
        </p:txBody>
      </p:sp>
      <p:sp>
        <p:nvSpPr>
          <p:cNvPr id="104" name="Google Shape;104;g1f0b11d7bdf_0_12"/>
          <p:cNvSpPr txBox="1"/>
          <p:nvPr/>
        </p:nvSpPr>
        <p:spPr>
          <a:xfrm>
            <a:off x="6352890" y="4407851"/>
            <a:ext cx="2625900" cy="628200"/>
          </a:xfrm>
          <a:prstGeom prst="rect">
            <a:avLst/>
          </a:prstGeom>
          <a:noFill/>
          <a:ln>
            <a:noFill/>
          </a:ln>
        </p:spPr>
        <p:txBody>
          <a:bodyPr spcFirstLastPara="1" wrap="square" lIns="0" tIns="0" rIns="0" bIns="0" anchor="t" anchorCtr="0">
            <a:spAutoFit/>
          </a:bodyPr>
          <a:lstStyle/>
          <a:p>
            <a:pPr marL="0" marR="0" lvl="0" indent="0" algn="r" rtl="0">
              <a:lnSpc>
                <a:spcPct val="120043"/>
              </a:lnSpc>
              <a:spcBef>
                <a:spcPts val="0"/>
              </a:spcBef>
              <a:spcAft>
                <a:spcPts val="0"/>
              </a:spcAft>
              <a:buNone/>
            </a:pPr>
            <a:r>
              <a:rPr lang="fr-FR" sz="1200">
                <a:solidFill>
                  <a:srgbClr val="191919"/>
                </a:solidFill>
                <a:latin typeface="Arial"/>
                <a:ea typeface="Arial"/>
                <a:cs typeface="Arial"/>
                <a:sym typeface="Arial"/>
              </a:rPr>
              <a:t>Haut risque </a:t>
            </a:r>
            <a:endParaRPr sz="900"/>
          </a:p>
          <a:p>
            <a:pPr marL="0" marR="0" lvl="0" indent="0" algn="r" rtl="0">
              <a:lnSpc>
                <a:spcPct val="120043"/>
              </a:lnSpc>
              <a:spcBef>
                <a:spcPts val="0"/>
              </a:spcBef>
              <a:spcAft>
                <a:spcPts val="0"/>
              </a:spcAft>
              <a:buNone/>
            </a:pPr>
            <a:r>
              <a:rPr lang="fr-FR" sz="1200">
                <a:solidFill>
                  <a:srgbClr val="191919"/>
                </a:solidFill>
                <a:latin typeface="Arial"/>
                <a:ea typeface="Arial"/>
                <a:cs typeface="Arial"/>
                <a:sym typeface="Arial"/>
              </a:rPr>
              <a:t>(article 6 1. annexe II et</a:t>
            </a:r>
            <a:endParaRPr sz="900"/>
          </a:p>
          <a:p>
            <a:pPr marL="0" marR="0" lvl="0" indent="0" algn="r" rtl="0">
              <a:lnSpc>
                <a:spcPct val="120043"/>
              </a:lnSpc>
              <a:spcBef>
                <a:spcPts val="0"/>
              </a:spcBef>
              <a:spcAft>
                <a:spcPts val="0"/>
              </a:spcAft>
              <a:buNone/>
            </a:pPr>
            <a:r>
              <a:rPr lang="fr-FR" sz="1200">
                <a:solidFill>
                  <a:srgbClr val="191919"/>
                </a:solidFill>
                <a:latin typeface="Arial"/>
                <a:ea typeface="Arial"/>
                <a:cs typeface="Arial"/>
                <a:sym typeface="Arial"/>
              </a:rPr>
              <a:t>6 2. : annexe III)</a:t>
            </a:r>
            <a:endParaRPr sz="900"/>
          </a:p>
        </p:txBody>
      </p:sp>
      <p:sp>
        <p:nvSpPr>
          <p:cNvPr id="105" name="Google Shape;105;g1f0b11d7bdf_0_12"/>
          <p:cNvSpPr txBox="1"/>
          <p:nvPr/>
        </p:nvSpPr>
        <p:spPr>
          <a:xfrm>
            <a:off x="7045103" y="6005313"/>
            <a:ext cx="1900500" cy="184800"/>
          </a:xfrm>
          <a:prstGeom prst="rect">
            <a:avLst/>
          </a:prstGeom>
          <a:noFill/>
          <a:ln>
            <a:noFill/>
          </a:ln>
        </p:spPr>
        <p:txBody>
          <a:bodyPr spcFirstLastPara="1" wrap="square" lIns="0" tIns="0" rIns="0" bIns="0" anchor="t" anchorCtr="0">
            <a:spAutoFit/>
          </a:bodyPr>
          <a:lstStyle/>
          <a:p>
            <a:pPr marL="0" marR="0" lvl="0" indent="0" algn="r" rtl="0">
              <a:lnSpc>
                <a:spcPct val="120043"/>
              </a:lnSpc>
              <a:spcBef>
                <a:spcPts val="0"/>
              </a:spcBef>
              <a:spcAft>
                <a:spcPts val="0"/>
              </a:spcAft>
              <a:buNone/>
            </a:pPr>
            <a:r>
              <a:rPr lang="fr-FR" sz="1200">
                <a:solidFill>
                  <a:srgbClr val="191919"/>
                </a:solidFill>
                <a:latin typeface="Arial"/>
                <a:ea typeface="Arial"/>
                <a:cs typeface="Arial"/>
                <a:sym typeface="Arial"/>
              </a:rPr>
              <a:t>Risque minime</a:t>
            </a:r>
            <a:endParaRPr sz="900"/>
          </a:p>
        </p:txBody>
      </p:sp>
      <p:sp>
        <p:nvSpPr>
          <p:cNvPr id="106" name="Google Shape;106;g1f0b11d7bdf_0_12"/>
          <p:cNvSpPr txBox="1"/>
          <p:nvPr/>
        </p:nvSpPr>
        <p:spPr>
          <a:xfrm>
            <a:off x="7561559" y="1738067"/>
            <a:ext cx="3937800" cy="2253300"/>
          </a:xfrm>
          <a:prstGeom prst="rect">
            <a:avLst/>
          </a:prstGeom>
          <a:noFill/>
          <a:ln>
            <a:noFill/>
          </a:ln>
        </p:spPr>
        <p:txBody>
          <a:bodyPr spcFirstLastPara="1" wrap="square" lIns="0" tIns="0" rIns="0" bIns="0" anchor="t" anchorCtr="0">
            <a:spAutoFit/>
          </a:bodyPr>
          <a:lstStyle/>
          <a:p>
            <a:pPr marL="0" marR="0" lvl="0" indent="0" algn="just" rtl="0">
              <a:lnSpc>
                <a:spcPct val="144000"/>
              </a:lnSpc>
              <a:spcBef>
                <a:spcPts val="0"/>
              </a:spcBef>
              <a:spcAft>
                <a:spcPts val="0"/>
              </a:spcAft>
              <a:buNone/>
            </a:pPr>
            <a:r>
              <a:rPr lang="fr-FR" sz="1200">
                <a:solidFill>
                  <a:srgbClr val="000000"/>
                </a:solidFill>
                <a:latin typeface="Arial"/>
                <a:ea typeface="Arial"/>
                <a:cs typeface="Arial"/>
                <a:sym typeface="Arial"/>
              </a:rPr>
              <a:t>Cibles : </a:t>
            </a:r>
            <a:endParaRPr sz="900"/>
          </a:p>
          <a:p>
            <a:pPr marL="0" marR="0" lvl="0" indent="0" algn="just" rtl="0">
              <a:lnSpc>
                <a:spcPct val="111944"/>
              </a:lnSpc>
              <a:spcBef>
                <a:spcPts val="0"/>
              </a:spcBef>
              <a:spcAft>
                <a:spcPts val="0"/>
              </a:spcAft>
              <a:buNone/>
            </a:pPr>
            <a:endParaRPr sz="1200">
              <a:solidFill>
                <a:srgbClr val="000000"/>
              </a:solidFill>
              <a:latin typeface="Arial"/>
              <a:ea typeface="Arial"/>
              <a:cs typeface="Arial"/>
              <a:sym typeface="Arial"/>
            </a:endParaRPr>
          </a:p>
          <a:p>
            <a:pPr marL="254000" marR="0" lvl="1" indent="-127000" algn="just" rtl="0">
              <a:lnSpc>
                <a:spcPct val="144000"/>
              </a:lnSpc>
              <a:spcBef>
                <a:spcPts val="0"/>
              </a:spcBef>
              <a:spcAft>
                <a:spcPts val="0"/>
              </a:spcAft>
              <a:buClr>
                <a:srgbClr val="000000"/>
              </a:buClr>
              <a:buSzPts val="1200"/>
              <a:buFont typeface="Arial"/>
              <a:buChar char="•"/>
            </a:pPr>
            <a:r>
              <a:rPr lang="fr-FR" sz="1200" b="0" i="0" u="none" strike="noStrike" cap="none">
                <a:solidFill>
                  <a:srgbClr val="000000"/>
                </a:solidFill>
                <a:latin typeface="Arial"/>
                <a:ea typeface="Arial"/>
                <a:cs typeface="Arial"/>
                <a:sym typeface="Arial"/>
              </a:rPr>
              <a:t>Fournisseurs, déployeurs et autres parties prenantes physiquement présents ou établis au sein de l’UE </a:t>
            </a:r>
            <a:endParaRPr sz="900"/>
          </a:p>
          <a:p>
            <a:pPr marL="0" marR="0" lvl="0" indent="0" algn="just" rtl="0">
              <a:lnSpc>
                <a:spcPct val="144000"/>
              </a:lnSpc>
              <a:spcBef>
                <a:spcPts val="0"/>
              </a:spcBef>
              <a:spcAft>
                <a:spcPts val="0"/>
              </a:spcAft>
              <a:buNone/>
            </a:pPr>
            <a:endParaRPr sz="1200">
              <a:solidFill>
                <a:srgbClr val="000000"/>
              </a:solidFill>
              <a:latin typeface="Arial"/>
              <a:ea typeface="Arial"/>
              <a:cs typeface="Arial"/>
              <a:sym typeface="Arial"/>
            </a:endParaRPr>
          </a:p>
          <a:p>
            <a:pPr marL="254000" marR="0" lvl="1" indent="-127000" algn="just" rtl="0">
              <a:lnSpc>
                <a:spcPct val="144000"/>
              </a:lnSpc>
              <a:spcBef>
                <a:spcPts val="0"/>
              </a:spcBef>
              <a:spcAft>
                <a:spcPts val="0"/>
              </a:spcAft>
              <a:buClr>
                <a:srgbClr val="000000"/>
              </a:buClr>
              <a:buSzPts val="1200"/>
              <a:buFont typeface="Arial"/>
              <a:buChar char="•"/>
            </a:pPr>
            <a:r>
              <a:rPr lang="fr-FR" sz="1200" b="0" i="0" u="none" strike="noStrike" cap="none">
                <a:solidFill>
                  <a:srgbClr val="000000"/>
                </a:solidFill>
                <a:latin typeface="Arial"/>
                <a:ea typeface="Arial"/>
                <a:cs typeface="Arial"/>
                <a:sym typeface="Arial"/>
              </a:rPr>
              <a:t>Fournisseurs, déployeurs et autres parties prenantes non établies au sein de l’UE mais dont les résultats générés par les systèmes d’IA sont utilisés dans l’UE</a:t>
            </a:r>
            <a:endParaRPr sz="900"/>
          </a:p>
          <a:p>
            <a:pPr marL="292100" marR="0" lvl="2" indent="-12700" algn="just" rtl="0">
              <a:lnSpc>
                <a:spcPct val="144000"/>
              </a:lnSpc>
              <a:spcBef>
                <a:spcPts val="0"/>
              </a:spcBef>
              <a:spcAft>
                <a:spcPts val="0"/>
              </a:spcAft>
              <a:buClr>
                <a:schemeClr val="dk1"/>
              </a:buClr>
              <a:buSzPts val="1200"/>
              <a:buFont typeface="Arial"/>
              <a:buNone/>
            </a:pPr>
            <a:endParaRPr sz="1200" b="0" i="0" u="none" strike="noStrike" cap="none">
              <a:solidFill>
                <a:srgbClr val="000000"/>
              </a:solidFill>
              <a:latin typeface="Arial"/>
              <a:ea typeface="Arial"/>
              <a:cs typeface="Arial"/>
              <a:sym typeface="Arial"/>
            </a:endParaRPr>
          </a:p>
        </p:txBody>
      </p:sp>
      <p:sp>
        <p:nvSpPr>
          <p:cNvPr id="107" name="Google Shape;107;g1f0b11d7bdf_0_12"/>
          <p:cNvSpPr txBox="1"/>
          <p:nvPr/>
        </p:nvSpPr>
        <p:spPr>
          <a:xfrm>
            <a:off x="4458725" y="56350"/>
            <a:ext cx="2931900" cy="272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2800" b="1">
                <a:solidFill>
                  <a:schemeClr val="lt1"/>
                </a:solidFill>
                <a:latin typeface="Calibri"/>
                <a:ea typeface="Calibri"/>
                <a:cs typeface="Calibri"/>
                <a:sym typeface="Calibri"/>
              </a:rPr>
              <a:t>AI ACT</a:t>
            </a:r>
            <a:endParaRPr sz="2800" b="1">
              <a:solidFill>
                <a:schemeClr val="lt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1f0b11d7bdf_0_108"/>
          <p:cNvSpPr/>
          <p:nvPr/>
        </p:nvSpPr>
        <p:spPr>
          <a:xfrm>
            <a:off x="6648914" y="2437701"/>
            <a:ext cx="1228586" cy="1582720"/>
          </a:xfrm>
          <a:custGeom>
            <a:avLst/>
            <a:gdLst/>
            <a:ahLst/>
            <a:cxnLst/>
            <a:rect l="l" t="t" r="r" b="b"/>
            <a:pathLst>
              <a:path w="1840579" h="2371116" extrusionOk="0">
                <a:moveTo>
                  <a:pt x="0" y="0"/>
                </a:moveTo>
                <a:lnTo>
                  <a:pt x="1840579" y="0"/>
                </a:lnTo>
                <a:lnTo>
                  <a:pt x="1840579" y="2371116"/>
                </a:lnTo>
                <a:lnTo>
                  <a:pt x="0" y="2371116"/>
                </a:lnTo>
                <a:lnTo>
                  <a:pt x="0" y="0"/>
                </a:lnTo>
                <a:close/>
              </a:path>
            </a:pathLst>
          </a:custGeom>
          <a:blipFill rotWithShape="1">
            <a:blip r:embed="rId3">
              <a:alphaModFix/>
            </a:blip>
            <a:stretch>
              <a:fillRect/>
            </a:stretch>
          </a:blip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3" name="Google Shape;113;g1f0b11d7bdf_0_108"/>
          <p:cNvSpPr/>
          <p:nvPr/>
        </p:nvSpPr>
        <p:spPr>
          <a:xfrm>
            <a:off x="8005782" y="1961110"/>
            <a:ext cx="269875" cy="269875"/>
          </a:xfrm>
          <a:custGeom>
            <a:avLst/>
            <a:gdLst/>
            <a:ahLst/>
            <a:cxnLst/>
            <a:rect l="l" t="t" r="r" b="b"/>
            <a:pathLst>
              <a:path w="6350000" h="6350000" extrusionOk="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1D217B"/>
          </a:solid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4" name="Google Shape;114;g1f0b11d7bdf_0_108"/>
          <p:cNvSpPr/>
          <p:nvPr/>
        </p:nvSpPr>
        <p:spPr>
          <a:xfrm>
            <a:off x="8005782" y="2398911"/>
            <a:ext cx="269875" cy="269875"/>
          </a:xfrm>
          <a:custGeom>
            <a:avLst/>
            <a:gdLst/>
            <a:ahLst/>
            <a:cxnLst/>
            <a:rect l="l" t="t" r="r" b="b"/>
            <a:pathLst>
              <a:path w="6350000" h="6350000" extrusionOk="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1D217B"/>
          </a:solid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5" name="Google Shape;115;g1f0b11d7bdf_0_108"/>
          <p:cNvSpPr/>
          <p:nvPr/>
        </p:nvSpPr>
        <p:spPr>
          <a:xfrm>
            <a:off x="8005782" y="3274513"/>
            <a:ext cx="269875" cy="269875"/>
          </a:xfrm>
          <a:custGeom>
            <a:avLst/>
            <a:gdLst/>
            <a:ahLst/>
            <a:cxnLst/>
            <a:rect l="l" t="t" r="r" b="b"/>
            <a:pathLst>
              <a:path w="6350000" h="6350000" extrusionOk="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1D217B"/>
          </a:solid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6" name="Google Shape;116;g1f0b11d7bdf_0_108"/>
          <p:cNvSpPr/>
          <p:nvPr/>
        </p:nvSpPr>
        <p:spPr>
          <a:xfrm>
            <a:off x="8005782" y="2836712"/>
            <a:ext cx="269875" cy="269875"/>
          </a:xfrm>
          <a:custGeom>
            <a:avLst/>
            <a:gdLst/>
            <a:ahLst/>
            <a:cxnLst/>
            <a:rect l="l" t="t" r="r" b="b"/>
            <a:pathLst>
              <a:path w="6350000" h="6350000" extrusionOk="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1D217B"/>
          </a:solid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7" name="Google Shape;117;g1f0b11d7bdf_0_108"/>
          <p:cNvSpPr/>
          <p:nvPr/>
        </p:nvSpPr>
        <p:spPr>
          <a:xfrm>
            <a:off x="8005782" y="3712315"/>
            <a:ext cx="269875" cy="269875"/>
          </a:xfrm>
          <a:custGeom>
            <a:avLst/>
            <a:gdLst/>
            <a:ahLst/>
            <a:cxnLst/>
            <a:rect l="l" t="t" r="r" b="b"/>
            <a:pathLst>
              <a:path w="6350000" h="6350000" extrusionOk="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1D217B"/>
          </a:solid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8" name="Google Shape;118;g1f0b11d7bdf_0_108"/>
          <p:cNvSpPr/>
          <p:nvPr/>
        </p:nvSpPr>
        <p:spPr>
          <a:xfrm>
            <a:off x="8005782" y="4158353"/>
            <a:ext cx="269875" cy="269875"/>
          </a:xfrm>
          <a:custGeom>
            <a:avLst/>
            <a:gdLst/>
            <a:ahLst/>
            <a:cxnLst/>
            <a:rect l="l" t="t" r="r" b="b"/>
            <a:pathLst>
              <a:path w="6350000" h="6350000" extrusionOk="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1D217B"/>
          </a:solid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19" name="Google Shape;119;g1f0b11d7bdf_0_108"/>
          <p:cNvSpPr/>
          <p:nvPr/>
        </p:nvSpPr>
        <p:spPr>
          <a:xfrm>
            <a:off x="8005782" y="5192187"/>
            <a:ext cx="269875" cy="269875"/>
          </a:xfrm>
          <a:custGeom>
            <a:avLst/>
            <a:gdLst/>
            <a:ahLst/>
            <a:cxnLst/>
            <a:rect l="l" t="t" r="r" b="b"/>
            <a:pathLst>
              <a:path w="6350000" h="6350000" extrusionOk="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1D217B"/>
          </a:solid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cxnSp>
        <p:nvCxnSpPr>
          <p:cNvPr id="120" name="Google Shape;120;g1f0b11d7bdf_0_108"/>
          <p:cNvCxnSpPr/>
          <p:nvPr/>
        </p:nvCxnSpPr>
        <p:spPr>
          <a:xfrm>
            <a:off x="8294597" y="4470060"/>
            <a:ext cx="170100" cy="0"/>
          </a:xfrm>
          <a:prstGeom prst="straightConnector1">
            <a:avLst/>
          </a:prstGeom>
          <a:noFill/>
          <a:ln w="28575" cap="flat" cmpd="sng">
            <a:solidFill>
              <a:srgbClr val="C41917"/>
            </a:solidFill>
            <a:prstDash val="solid"/>
            <a:round/>
            <a:headEnd type="none" w="sm" len="sm"/>
            <a:tailEnd type="stealth" w="med" len="med"/>
          </a:ln>
        </p:spPr>
      </p:cxnSp>
      <p:cxnSp>
        <p:nvCxnSpPr>
          <p:cNvPr id="121" name="Google Shape;121;g1f0b11d7bdf_0_108"/>
          <p:cNvCxnSpPr/>
          <p:nvPr/>
        </p:nvCxnSpPr>
        <p:spPr>
          <a:xfrm>
            <a:off x="8294597" y="4819031"/>
            <a:ext cx="170100" cy="0"/>
          </a:xfrm>
          <a:prstGeom prst="straightConnector1">
            <a:avLst/>
          </a:prstGeom>
          <a:noFill/>
          <a:ln w="28575" cap="flat" cmpd="sng">
            <a:solidFill>
              <a:srgbClr val="C41917"/>
            </a:solidFill>
            <a:prstDash val="solid"/>
            <a:round/>
            <a:headEnd type="none" w="sm" len="sm"/>
            <a:tailEnd type="stealth" w="med" len="med"/>
          </a:ln>
        </p:spPr>
      </p:cxnSp>
      <p:sp>
        <p:nvSpPr>
          <p:cNvPr id="122" name="Google Shape;122;g1f0b11d7bdf_0_108"/>
          <p:cNvSpPr/>
          <p:nvPr/>
        </p:nvSpPr>
        <p:spPr>
          <a:xfrm>
            <a:off x="949402" y="1302088"/>
            <a:ext cx="277353" cy="374169"/>
          </a:xfrm>
          <a:custGeom>
            <a:avLst/>
            <a:gdLst/>
            <a:ahLst/>
            <a:cxnLst/>
            <a:rect l="l" t="t" r="r" b="b"/>
            <a:pathLst>
              <a:path w="415510" h="560553" extrusionOk="0">
                <a:moveTo>
                  <a:pt x="0" y="0"/>
                </a:moveTo>
                <a:lnTo>
                  <a:pt x="415510" y="0"/>
                </a:lnTo>
                <a:lnTo>
                  <a:pt x="415510" y="560553"/>
                </a:lnTo>
                <a:lnTo>
                  <a:pt x="0" y="560553"/>
                </a:lnTo>
                <a:lnTo>
                  <a:pt x="0" y="0"/>
                </a:lnTo>
                <a:close/>
              </a:path>
            </a:pathLst>
          </a:custGeom>
          <a:blipFill rotWithShape="1">
            <a:blip r:embed="rId4">
              <a:alphaModFix/>
            </a:blip>
            <a:stretch>
              <a:fillRect/>
            </a:stretch>
          </a:blip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000">
              <a:solidFill>
                <a:schemeClr val="dk1"/>
              </a:solidFill>
              <a:latin typeface="Calibri"/>
              <a:ea typeface="Calibri"/>
              <a:cs typeface="Calibri"/>
              <a:sym typeface="Calibri"/>
            </a:endParaRPr>
          </a:p>
        </p:txBody>
      </p:sp>
      <p:sp>
        <p:nvSpPr>
          <p:cNvPr id="123" name="Google Shape;123;g1f0b11d7bdf_0_108"/>
          <p:cNvSpPr/>
          <p:nvPr/>
        </p:nvSpPr>
        <p:spPr>
          <a:xfrm>
            <a:off x="911231" y="2003353"/>
            <a:ext cx="353791" cy="342293"/>
          </a:xfrm>
          <a:custGeom>
            <a:avLst/>
            <a:gdLst/>
            <a:ahLst/>
            <a:cxnLst/>
            <a:rect l="l" t="t" r="r" b="b"/>
            <a:pathLst>
              <a:path w="530024" h="512798" extrusionOk="0">
                <a:moveTo>
                  <a:pt x="0" y="0"/>
                </a:moveTo>
                <a:lnTo>
                  <a:pt x="530024" y="0"/>
                </a:lnTo>
                <a:lnTo>
                  <a:pt x="530024" y="512798"/>
                </a:lnTo>
                <a:lnTo>
                  <a:pt x="0" y="512798"/>
                </a:lnTo>
                <a:lnTo>
                  <a:pt x="0" y="0"/>
                </a:lnTo>
                <a:close/>
              </a:path>
            </a:pathLst>
          </a:custGeom>
          <a:blipFill rotWithShape="1">
            <a:blip r:embed="rId5">
              <a:alphaModFix/>
            </a:blip>
            <a:stretch>
              <a:fillRect/>
            </a:stretch>
          </a:blip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000">
              <a:solidFill>
                <a:schemeClr val="dk1"/>
              </a:solidFill>
              <a:latin typeface="Calibri"/>
              <a:ea typeface="Calibri"/>
              <a:cs typeface="Calibri"/>
              <a:sym typeface="Calibri"/>
            </a:endParaRPr>
          </a:p>
        </p:txBody>
      </p:sp>
      <p:sp>
        <p:nvSpPr>
          <p:cNvPr id="124" name="Google Shape;124;g1f0b11d7bdf_0_108"/>
          <p:cNvSpPr/>
          <p:nvPr/>
        </p:nvSpPr>
        <p:spPr>
          <a:xfrm>
            <a:off x="879671" y="2778767"/>
            <a:ext cx="405670" cy="294295"/>
          </a:xfrm>
          <a:custGeom>
            <a:avLst/>
            <a:gdLst/>
            <a:ahLst/>
            <a:cxnLst/>
            <a:rect l="l" t="t" r="r" b="b"/>
            <a:pathLst>
              <a:path w="607745" h="440892" extrusionOk="0">
                <a:moveTo>
                  <a:pt x="0" y="0"/>
                </a:moveTo>
                <a:lnTo>
                  <a:pt x="607745" y="0"/>
                </a:lnTo>
                <a:lnTo>
                  <a:pt x="607745" y="440892"/>
                </a:lnTo>
                <a:lnTo>
                  <a:pt x="0" y="440892"/>
                </a:lnTo>
                <a:lnTo>
                  <a:pt x="0" y="0"/>
                </a:lnTo>
                <a:close/>
              </a:path>
            </a:pathLst>
          </a:custGeom>
          <a:blipFill rotWithShape="1">
            <a:blip r:embed="rId6">
              <a:alphaModFix/>
            </a:blip>
            <a:stretch>
              <a:fillRect/>
            </a:stretch>
          </a:blip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000">
              <a:solidFill>
                <a:schemeClr val="dk1"/>
              </a:solidFill>
              <a:latin typeface="Calibri"/>
              <a:ea typeface="Calibri"/>
              <a:cs typeface="Calibri"/>
              <a:sym typeface="Calibri"/>
            </a:endParaRPr>
          </a:p>
        </p:txBody>
      </p:sp>
      <p:sp>
        <p:nvSpPr>
          <p:cNvPr id="125" name="Google Shape;125;g1f0b11d7bdf_0_108"/>
          <p:cNvSpPr/>
          <p:nvPr/>
        </p:nvSpPr>
        <p:spPr>
          <a:xfrm>
            <a:off x="930317" y="3504495"/>
            <a:ext cx="315572" cy="315572"/>
          </a:xfrm>
          <a:custGeom>
            <a:avLst/>
            <a:gdLst/>
            <a:ahLst/>
            <a:cxnLst/>
            <a:rect l="l" t="t" r="r" b="b"/>
            <a:pathLst>
              <a:path w="472767" h="472767" extrusionOk="0">
                <a:moveTo>
                  <a:pt x="0" y="0"/>
                </a:moveTo>
                <a:lnTo>
                  <a:pt x="472767" y="0"/>
                </a:lnTo>
                <a:lnTo>
                  <a:pt x="472767" y="472767"/>
                </a:lnTo>
                <a:lnTo>
                  <a:pt x="0" y="472767"/>
                </a:lnTo>
                <a:lnTo>
                  <a:pt x="0" y="0"/>
                </a:lnTo>
                <a:close/>
              </a:path>
            </a:pathLst>
          </a:custGeom>
          <a:blipFill rotWithShape="1">
            <a:blip r:embed="rId7">
              <a:alphaModFix/>
            </a:blip>
            <a:stretch>
              <a:fillRect/>
            </a:stretch>
          </a:blip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000">
              <a:solidFill>
                <a:schemeClr val="dk1"/>
              </a:solidFill>
              <a:latin typeface="Calibri"/>
              <a:ea typeface="Calibri"/>
              <a:cs typeface="Calibri"/>
              <a:sym typeface="Calibri"/>
            </a:endParaRPr>
          </a:p>
        </p:txBody>
      </p:sp>
      <p:sp>
        <p:nvSpPr>
          <p:cNvPr id="126" name="Google Shape;126;g1f0b11d7bdf_0_108"/>
          <p:cNvSpPr/>
          <p:nvPr/>
        </p:nvSpPr>
        <p:spPr>
          <a:xfrm>
            <a:off x="854669" y="4213502"/>
            <a:ext cx="430702" cy="425319"/>
          </a:xfrm>
          <a:custGeom>
            <a:avLst/>
            <a:gdLst/>
            <a:ahLst/>
            <a:cxnLst/>
            <a:rect l="l" t="t" r="r" b="b"/>
            <a:pathLst>
              <a:path w="645247" h="637182" extrusionOk="0">
                <a:moveTo>
                  <a:pt x="0" y="0"/>
                </a:moveTo>
                <a:lnTo>
                  <a:pt x="645248" y="0"/>
                </a:lnTo>
                <a:lnTo>
                  <a:pt x="645248" y="637182"/>
                </a:lnTo>
                <a:lnTo>
                  <a:pt x="0" y="637182"/>
                </a:lnTo>
                <a:lnTo>
                  <a:pt x="0" y="0"/>
                </a:lnTo>
                <a:close/>
              </a:path>
            </a:pathLst>
          </a:custGeom>
          <a:blipFill rotWithShape="1">
            <a:blip r:embed="rId8">
              <a:alphaModFix/>
            </a:blip>
            <a:stretch>
              <a:fillRect/>
            </a:stretch>
          </a:blip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000">
              <a:solidFill>
                <a:schemeClr val="dk1"/>
              </a:solidFill>
              <a:latin typeface="Calibri"/>
              <a:ea typeface="Calibri"/>
              <a:cs typeface="Calibri"/>
              <a:sym typeface="Calibri"/>
            </a:endParaRPr>
          </a:p>
        </p:txBody>
      </p:sp>
      <p:sp>
        <p:nvSpPr>
          <p:cNvPr id="127" name="Google Shape;127;g1f0b11d7bdf_0_108"/>
          <p:cNvSpPr/>
          <p:nvPr/>
        </p:nvSpPr>
        <p:spPr>
          <a:xfrm>
            <a:off x="879671" y="5031990"/>
            <a:ext cx="472991" cy="350014"/>
          </a:xfrm>
          <a:custGeom>
            <a:avLst/>
            <a:gdLst/>
            <a:ahLst/>
            <a:cxnLst/>
            <a:rect l="l" t="t" r="r" b="b"/>
            <a:pathLst>
              <a:path w="708601" h="524365" extrusionOk="0">
                <a:moveTo>
                  <a:pt x="0" y="0"/>
                </a:moveTo>
                <a:lnTo>
                  <a:pt x="708601" y="0"/>
                </a:lnTo>
                <a:lnTo>
                  <a:pt x="708601" y="524364"/>
                </a:lnTo>
                <a:lnTo>
                  <a:pt x="0" y="524364"/>
                </a:lnTo>
                <a:lnTo>
                  <a:pt x="0" y="0"/>
                </a:lnTo>
                <a:close/>
              </a:path>
            </a:pathLst>
          </a:custGeom>
          <a:blipFill rotWithShape="1">
            <a:blip r:embed="rId9">
              <a:alphaModFix/>
            </a:blip>
            <a:stretch>
              <a:fillRect/>
            </a:stretch>
          </a:blip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000">
              <a:solidFill>
                <a:schemeClr val="dk1"/>
              </a:solidFill>
              <a:latin typeface="Calibri"/>
              <a:ea typeface="Calibri"/>
              <a:cs typeface="Calibri"/>
              <a:sym typeface="Calibri"/>
            </a:endParaRPr>
          </a:p>
        </p:txBody>
      </p:sp>
      <p:sp>
        <p:nvSpPr>
          <p:cNvPr id="128" name="Google Shape;128;g1f0b11d7bdf_0_108"/>
          <p:cNvSpPr/>
          <p:nvPr/>
        </p:nvSpPr>
        <p:spPr>
          <a:xfrm>
            <a:off x="930317" y="5682347"/>
            <a:ext cx="422282" cy="414892"/>
          </a:xfrm>
          <a:custGeom>
            <a:avLst/>
            <a:gdLst/>
            <a:ahLst/>
            <a:cxnLst/>
            <a:rect l="l" t="t" r="r" b="b"/>
            <a:pathLst>
              <a:path w="632632" h="621561" extrusionOk="0">
                <a:moveTo>
                  <a:pt x="0" y="0"/>
                </a:moveTo>
                <a:lnTo>
                  <a:pt x="632632" y="0"/>
                </a:lnTo>
                <a:lnTo>
                  <a:pt x="632632" y="621561"/>
                </a:lnTo>
                <a:lnTo>
                  <a:pt x="0" y="621561"/>
                </a:lnTo>
                <a:lnTo>
                  <a:pt x="0" y="0"/>
                </a:lnTo>
                <a:close/>
              </a:path>
            </a:pathLst>
          </a:custGeom>
          <a:blipFill rotWithShape="1">
            <a:blip r:embed="rId10">
              <a:alphaModFix/>
            </a:blip>
            <a:stretch>
              <a:fillRect/>
            </a:stretch>
          </a:blip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000">
              <a:solidFill>
                <a:schemeClr val="dk1"/>
              </a:solidFill>
              <a:latin typeface="Calibri"/>
              <a:ea typeface="Calibri"/>
              <a:cs typeface="Calibri"/>
              <a:sym typeface="Calibri"/>
            </a:endParaRPr>
          </a:p>
        </p:txBody>
      </p:sp>
      <p:sp>
        <p:nvSpPr>
          <p:cNvPr id="129" name="Google Shape;129;g1f0b11d7bdf_0_108"/>
          <p:cNvSpPr/>
          <p:nvPr/>
        </p:nvSpPr>
        <p:spPr>
          <a:xfrm>
            <a:off x="930317" y="6452720"/>
            <a:ext cx="422282" cy="250730"/>
          </a:xfrm>
          <a:custGeom>
            <a:avLst/>
            <a:gdLst/>
            <a:ahLst/>
            <a:cxnLst/>
            <a:rect l="l" t="t" r="r" b="b"/>
            <a:pathLst>
              <a:path w="632632" h="375625" extrusionOk="0">
                <a:moveTo>
                  <a:pt x="0" y="0"/>
                </a:moveTo>
                <a:lnTo>
                  <a:pt x="632632" y="0"/>
                </a:lnTo>
                <a:lnTo>
                  <a:pt x="632632" y="375626"/>
                </a:lnTo>
                <a:lnTo>
                  <a:pt x="0" y="375626"/>
                </a:lnTo>
                <a:lnTo>
                  <a:pt x="0" y="0"/>
                </a:lnTo>
                <a:close/>
              </a:path>
            </a:pathLst>
          </a:custGeom>
          <a:blipFill rotWithShape="1">
            <a:blip r:embed="rId11">
              <a:alphaModFix/>
            </a:blip>
            <a:stretch>
              <a:fillRect/>
            </a:stretch>
          </a:blip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000">
              <a:solidFill>
                <a:schemeClr val="dk1"/>
              </a:solidFill>
              <a:latin typeface="Calibri"/>
              <a:ea typeface="Calibri"/>
              <a:cs typeface="Calibri"/>
              <a:sym typeface="Calibri"/>
            </a:endParaRPr>
          </a:p>
        </p:txBody>
      </p:sp>
      <p:sp>
        <p:nvSpPr>
          <p:cNvPr id="130" name="Google Shape;130;g1f0b11d7bdf_0_108"/>
          <p:cNvSpPr txBox="1"/>
          <p:nvPr/>
        </p:nvSpPr>
        <p:spPr>
          <a:xfrm>
            <a:off x="8490097" y="1904157"/>
            <a:ext cx="2505000" cy="184800"/>
          </a:xfrm>
          <a:prstGeom prst="rect">
            <a:avLst/>
          </a:prstGeom>
          <a:noFill/>
          <a:ln>
            <a:noFill/>
          </a:ln>
        </p:spPr>
        <p:txBody>
          <a:bodyPr spcFirstLastPara="1" wrap="square" lIns="0" tIns="0" rIns="0" bIns="0" anchor="t" anchorCtr="0">
            <a:spAutoFit/>
          </a:bodyPr>
          <a:lstStyle/>
          <a:p>
            <a:pPr marL="0" marR="0" lvl="0" indent="0" algn="l" rtl="0">
              <a:lnSpc>
                <a:spcPct val="200057"/>
              </a:lnSpc>
              <a:spcBef>
                <a:spcPts val="0"/>
              </a:spcBef>
              <a:spcAft>
                <a:spcPts val="0"/>
              </a:spcAft>
              <a:buNone/>
            </a:pPr>
            <a:r>
              <a:rPr lang="fr-FR" sz="1200">
                <a:solidFill>
                  <a:srgbClr val="3187B6"/>
                </a:solidFill>
                <a:latin typeface="Libre Franklin Medium"/>
                <a:ea typeface="Libre Franklin Medium"/>
                <a:cs typeface="Libre Franklin Medium"/>
                <a:sym typeface="Libre Franklin Medium"/>
              </a:rPr>
              <a:t>Gestion des risques</a:t>
            </a:r>
            <a:endParaRPr sz="900"/>
          </a:p>
        </p:txBody>
      </p:sp>
      <p:sp>
        <p:nvSpPr>
          <p:cNvPr id="131" name="Google Shape;131;g1f0b11d7bdf_0_108"/>
          <p:cNvSpPr txBox="1"/>
          <p:nvPr/>
        </p:nvSpPr>
        <p:spPr>
          <a:xfrm>
            <a:off x="8044571" y="1949099"/>
            <a:ext cx="186600" cy="184800"/>
          </a:xfrm>
          <a:prstGeom prst="rect">
            <a:avLst/>
          </a:prstGeom>
          <a:noFill/>
          <a:ln>
            <a:noFill/>
          </a:ln>
        </p:spPr>
        <p:txBody>
          <a:bodyPr spcFirstLastPara="1" wrap="square" lIns="0" tIns="0" rIns="0" bIns="0" anchor="t" anchorCtr="0">
            <a:spAutoFit/>
          </a:bodyPr>
          <a:lstStyle/>
          <a:p>
            <a:pPr marL="0" marR="0" lvl="0" indent="0" algn="ctr" rtl="0">
              <a:lnSpc>
                <a:spcPct val="157096"/>
              </a:lnSpc>
              <a:spcBef>
                <a:spcPts val="0"/>
              </a:spcBef>
              <a:spcAft>
                <a:spcPts val="0"/>
              </a:spcAft>
              <a:buNone/>
            </a:pPr>
            <a:r>
              <a:rPr lang="fr-FR" sz="1200">
                <a:solidFill>
                  <a:srgbClr val="FEFEFE"/>
                </a:solidFill>
                <a:latin typeface="Libre Franklin Medium"/>
                <a:ea typeface="Libre Franklin Medium"/>
                <a:cs typeface="Libre Franklin Medium"/>
                <a:sym typeface="Libre Franklin Medium"/>
              </a:rPr>
              <a:t>1</a:t>
            </a:r>
            <a:endParaRPr sz="900"/>
          </a:p>
        </p:txBody>
      </p:sp>
      <p:sp>
        <p:nvSpPr>
          <p:cNvPr id="132" name="Google Shape;132;g1f0b11d7bdf_0_108"/>
          <p:cNvSpPr txBox="1"/>
          <p:nvPr/>
        </p:nvSpPr>
        <p:spPr>
          <a:xfrm>
            <a:off x="8490097" y="2342720"/>
            <a:ext cx="3063900" cy="184800"/>
          </a:xfrm>
          <a:prstGeom prst="rect">
            <a:avLst/>
          </a:prstGeom>
          <a:noFill/>
          <a:ln>
            <a:noFill/>
          </a:ln>
        </p:spPr>
        <p:txBody>
          <a:bodyPr spcFirstLastPara="1" wrap="square" lIns="0" tIns="0" rIns="0" bIns="0" anchor="t" anchorCtr="0">
            <a:spAutoFit/>
          </a:bodyPr>
          <a:lstStyle/>
          <a:p>
            <a:pPr marL="0" marR="0" lvl="1" indent="0" algn="l" rtl="0">
              <a:lnSpc>
                <a:spcPct val="200057"/>
              </a:lnSpc>
              <a:spcBef>
                <a:spcPts val="0"/>
              </a:spcBef>
              <a:spcAft>
                <a:spcPts val="0"/>
              </a:spcAft>
              <a:buNone/>
            </a:pPr>
            <a:r>
              <a:rPr lang="fr-FR" sz="1200" b="0" i="0" u="none" strike="noStrike" cap="none">
                <a:solidFill>
                  <a:srgbClr val="3187B6"/>
                </a:solidFill>
                <a:latin typeface="Libre Franklin Medium"/>
                <a:ea typeface="Libre Franklin Medium"/>
                <a:cs typeface="Libre Franklin Medium"/>
                <a:sym typeface="Libre Franklin Medium"/>
              </a:rPr>
              <a:t>Données et gouvernance des données</a:t>
            </a:r>
            <a:endParaRPr sz="900"/>
          </a:p>
        </p:txBody>
      </p:sp>
      <p:sp>
        <p:nvSpPr>
          <p:cNvPr id="133" name="Google Shape;133;g1f0b11d7bdf_0_108"/>
          <p:cNvSpPr txBox="1"/>
          <p:nvPr/>
        </p:nvSpPr>
        <p:spPr>
          <a:xfrm>
            <a:off x="8044571" y="2386901"/>
            <a:ext cx="186600" cy="184800"/>
          </a:xfrm>
          <a:prstGeom prst="rect">
            <a:avLst/>
          </a:prstGeom>
          <a:noFill/>
          <a:ln>
            <a:noFill/>
          </a:ln>
        </p:spPr>
        <p:txBody>
          <a:bodyPr spcFirstLastPara="1" wrap="square" lIns="0" tIns="0" rIns="0" bIns="0" anchor="t" anchorCtr="0">
            <a:spAutoFit/>
          </a:bodyPr>
          <a:lstStyle/>
          <a:p>
            <a:pPr marL="0" marR="0" lvl="1" indent="0" algn="ctr" rtl="0">
              <a:lnSpc>
                <a:spcPct val="157096"/>
              </a:lnSpc>
              <a:spcBef>
                <a:spcPts val="0"/>
              </a:spcBef>
              <a:spcAft>
                <a:spcPts val="0"/>
              </a:spcAft>
              <a:buNone/>
            </a:pPr>
            <a:r>
              <a:rPr lang="fr-FR" sz="1200" b="0" i="0" u="none" strike="noStrike" cap="none">
                <a:solidFill>
                  <a:srgbClr val="FEFEFE"/>
                </a:solidFill>
                <a:latin typeface="Libre Franklin Medium"/>
                <a:ea typeface="Libre Franklin Medium"/>
                <a:cs typeface="Libre Franklin Medium"/>
                <a:sym typeface="Libre Franklin Medium"/>
              </a:rPr>
              <a:t>2</a:t>
            </a:r>
            <a:endParaRPr sz="900"/>
          </a:p>
        </p:txBody>
      </p:sp>
      <p:sp>
        <p:nvSpPr>
          <p:cNvPr id="134" name="Google Shape;134;g1f0b11d7bdf_0_108"/>
          <p:cNvSpPr txBox="1"/>
          <p:nvPr/>
        </p:nvSpPr>
        <p:spPr>
          <a:xfrm>
            <a:off x="8490097" y="3219847"/>
            <a:ext cx="2505000" cy="184800"/>
          </a:xfrm>
          <a:prstGeom prst="rect">
            <a:avLst/>
          </a:prstGeom>
          <a:noFill/>
          <a:ln>
            <a:noFill/>
          </a:ln>
        </p:spPr>
        <p:txBody>
          <a:bodyPr spcFirstLastPara="1" wrap="square" lIns="0" tIns="0" rIns="0" bIns="0" anchor="t" anchorCtr="0">
            <a:spAutoFit/>
          </a:bodyPr>
          <a:lstStyle/>
          <a:p>
            <a:pPr marL="0" marR="0" lvl="1" indent="0" algn="l" rtl="0">
              <a:lnSpc>
                <a:spcPct val="200057"/>
              </a:lnSpc>
              <a:spcBef>
                <a:spcPts val="0"/>
              </a:spcBef>
              <a:spcAft>
                <a:spcPts val="0"/>
              </a:spcAft>
              <a:buNone/>
            </a:pPr>
            <a:r>
              <a:rPr lang="fr-FR" sz="1200" b="0" i="0" u="none" strike="noStrike" cap="none">
                <a:solidFill>
                  <a:srgbClr val="3187B6"/>
                </a:solidFill>
                <a:latin typeface="Libre Franklin Medium"/>
                <a:ea typeface="Libre Franklin Medium"/>
                <a:cs typeface="Libre Franklin Medium"/>
                <a:sym typeface="Libre Franklin Medium"/>
              </a:rPr>
              <a:t>Enregistrement</a:t>
            </a:r>
            <a:endParaRPr sz="900"/>
          </a:p>
        </p:txBody>
      </p:sp>
      <p:sp>
        <p:nvSpPr>
          <p:cNvPr id="135" name="Google Shape;135;g1f0b11d7bdf_0_108"/>
          <p:cNvSpPr txBox="1"/>
          <p:nvPr/>
        </p:nvSpPr>
        <p:spPr>
          <a:xfrm>
            <a:off x="8044571" y="3262503"/>
            <a:ext cx="186600" cy="184800"/>
          </a:xfrm>
          <a:prstGeom prst="rect">
            <a:avLst/>
          </a:prstGeom>
          <a:noFill/>
          <a:ln>
            <a:noFill/>
          </a:ln>
        </p:spPr>
        <p:txBody>
          <a:bodyPr spcFirstLastPara="1" wrap="square" lIns="0" tIns="0" rIns="0" bIns="0" anchor="t" anchorCtr="0">
            <a:spAutoFit/>
          </a:bodyPr>
          <a:lstStyle/>
          <a:p>
            <a:pPr marL="0" marR="0" lvl="1" indent="0" algn="ctr" rtl="0">
              <a:lnSpc>
                <a:spcPct val="157096"/>
              </a:lnSpc>
              <a:spcBef>
                <a:spcPts val="0"/>
              </a:spcBef>
              <a:spcAft>
                <a:spcPts val="0"/>
              </a:spcAft>
              <a:buNone/>
            </a:pPr>
            <a:r>
              <a:rPr lang="fr-FR" sz="1200" b="0" i="0" u="none" strike="noStrike" cap="none">
                <a:solidFill>
                  <a:srgbClr val="FEFEFE"/>
                </a:solidFill>
                <a:latin typeface="Libre Franklin Medium"/>
                <a:ea typeface="Libre Franklin Medium"/>
                <a:cs typeface="Libre Franklin Medium"/>
                <a:sym typeface="Libre Franklin Medium"/>
              </a:rPr>
              <a:t>4</a:t>
            </a:r>
            <a:endParaRPr sz="900"/>
          </a:p>
        </p:txBody>
      </p:sp>
      <p:sp>
        <p:nvSpPr>
          <p:cNvPr id="136" name="Google Shape;136;g1f0b11d7bdf_0_108"/>
          <p:cNvSpPr txBox="1"/>
          <p:nvPr/>
        </p:nvSpPr>
        <p:spPr>
          <a:xfrm>
            <a:off x="8490097" y="2781283"/>
            <a:ext cx="2505000" cy="184800"/>
          </a:xfrm>
          <a:prstGeom prst="rect">
            <a:avLst/>
          </a:prstGeom>
          <a:noFill/>
          <a:ln>
            <a:noFill/>
          </a:ln>
        </p:spPr>
        <p:txBody>
          <a:bodyPr spcFirstLastPara="1" wrap="square" lIns="0" tIns="0" rIns="0" bIns="0" anchor="t" anchorCtr="0">
            <a:spAutoFit/>
          </a:bodyPr>
          <a:lstStyle/>
          <a:p>
            <a:pPr marL="0" marR="0" lvl="1" indent="0" algn="l" rtl="0">
              <a:lnSpc>
                <a:spcPct val="200057"/>
              </a:lnSpc>
              <a:spcBef>
                <a:spcPts val="0"/>
              </a:spcBef>
              <a:spcAft>
                <a:spcPts val="0"/>
              </a:spcAft>
              <a:buNone/>
            </a:pPr>
            <a:r>
              <a:rPr lang="fr-FR" sz="1200" b="0" i="0" u="none" strike="noStrike" cap="none">
                <a:solidFill>
                  <a:srgbClr val="3187B6"/>
                </a:solidFill>
                <a:latin typeface="Libre Franklin Medium"/>
                <a:ea typeface="Libre Franklin Medium"/>
                <a:cs typeface="Libre Franklin Medium"/>
                <a:sym typeface="Libre Franklin Medium"/>
              </a:rPr>
              <a:t>Documentation technique</a:t>
            </a:r>
            <a:endParaRPr sz="900"/>
          </a:p>
        </p:txBody>
      </p:sp>
      <p:sp>
        <p:nvSpPr>
          <p:cNvPr id="137" name="Google Shape;137;g1f0b11d7bdf_0_108"/>
          <p:cNvSpPr txBox="1"/>
          <p:nvPr/>
        </p:nvSpPr>
        <p:spPr>
          <a:xfrm>
            <a:off x="8044571" y="2824701"/>
            <a:ext cx="186600" cy="184800"/>
          </a:xfrm>
          <a:prstGeom prst="rect">
            <a:avLst/>
          </a:prstGeom>
          <a:noFill/>
          <a:ln>
            <a:noFill/>
          </a:ln>
        </p:spPr>
        <p:txBody>
          <a:bodyPr spcFirstLastPara="1" wrap="square" lIns="0" tIns="0" rIns="0" bIns="0" anchor="t" anchorCtr="0">
            <a:spAutoFit/>
          </a:bodyPr>
          <a:lstStyle/>
          <a:p>
            <a:pPr marL="0" marR="0" lvl="1" indent="0" algn="ctr" rtl="0">
              <a:lnSpc>
                <a:spcPct val="157096"/>
              </a:lnSpc>
              <a:spcBef>
                <a:spcPts val="0"/>
              </a:spcBef>
              <a:spcAft>
                <a:spcPts val="0"/>
              </a:spcAft>
              <a:buNone/>
            </a:pPr>
            <a:r>
              <a:rPr lang="fr-FR" sz="1200" b="0" i="0" u="none" strike="noStrike" cap="none">
                <a:solidFill>
                  <a:srgbClr val="FEFEFE"/>
                </a:solidFill>
                <a:latin typeface="Libre Franklin Medium"/>
                <a:ea typeface="Libre Franklin Medium"/>
                <a:cs typeface="Libre Franklin Medium"/>
                <a:sym typeface="Libre Franklin Medium"/>
              </a:rPr>
              <a:t>3</a:t>
            </a:r>
            <a:endParaRPr sz="900"/>
          </a:p>
        </p:txBody>
      </p:sp>
      <p:sp>
        <p:nvSpPr>
          <p:cNvPr id="138" name="Google Shape;138;g1f0b11d7bdf_0_108"/>
          <p:cNvSpPr txBox="1"/>
          <p:nvPr/>
        </p:nvSpPr>
        <p:spPr>
          <a:xfrm>
            <a:off x="8490097" y="3756389"/>
            <a:ext cx="3063900" cy="184800"/>
          </a:xfrm>
          <a:prstGeom prst="rect">
            <a:avLst/>
          </a:prstGeom>
          <a:noFill/>
          <a:ln>
            <a:noFill/>
          </a:ln>
        </p:spPr>
        <p:txBody>
          <a:bodyPr spcFirstLastPara="1" wrap="square" lIns="0" tIns="0" rIns="0" bIns="0" anchor="t" anchorCtr="0">
            <a:spAutoFit/>
          </a:bodyPr>
          <a:lstStyle/>
          <a:p>
            <a:pPr marL="0" marR="0" lvl="1" indent="0" algn="l" rtl="0">
              <a:lnSpc>
                <a:spcPct val="122010"/>
              </a:lnSpc>
              <a:spcBef>
                <a:spcPts val="0"/>
              </a:spcBef>
              <a:spcAft>
                <a:spcPts val="0"/>
              </a:spcAft>
              <a:buNone/>
            </a:pPr>
            <a:r>
              <a:rPr lang="fr-FR" sz="1200" b="0" i="0" u="none" strike="noStrike" cap="none">
                <a:solidFill>
                  <a:srgbClr val="3187B6"/>
                </a:solidFill>
                <a:latin typeface="Libre Franklin Medium"/>
                <a:ea typeface="Libre Franklin Medium"/>
                <a:cs typeface="Libre Franklin Medium"/>
                <a:sym typeface="Libre Franklin Medium"/>
              </a:rPr>
              <a:t>Transparence et fourniture d'informations</a:t>
            </a:r>
            <a:endParaRPr sz="900"/>
          </a:p>
        </p:txBody>
      </p:sp>
      <p:sp>
        <p:nvSpPr>
          <p:cNvPr id="139" name="Google Shape;139;g1f0b11d7bdf_0_108"/>
          <p:cNvSpPr txBox="1"/>
          <p:nvPr/>
        </p:nvSpPr>
        <p:spPr>
          <a:xfrm>
            <a:off x="8044571" y="3700304"/>
            <a:ext cx="186600" cy="184800"/>
          </a:xfrm>
          <a:prstGeom prst="rect">
            <a:avLst/>
          </a:prstGeom>
          <a:noFill/>
          <a:ln>
            <a:noFill/>
          </a:ln>
        </p:spPr>
        <p:txBody>
          <a:bodyPr spcFirstLastPara="1" wrap="square" lIns="0" tIns="0" rIns="0" bIns="0" anchor="t" anchorCtr="0">
            <a:spAutoFit/>
          </a:bodyPr>
          <a:lstStyle/>
          <a:p>
            <a:pPr marL="0" marR="0" lvl="1" indent="0" algn="ctr" rtl="0">
              <a:lnSpc>
                <a:spcPct val="157096"/>
              </a:lnSpc>
              <a:spcBef>
                <a:spcPts val="0"/>
              </a:spcBef>
              <a:spcAft>
                <a:spcPts val="0"/>
              </a:spcAft>
              <a:buNone/>
            </a:pPr>
            <a:r>
              <a:rPr lang="fr-FR" sz="1200" b="0" i="0" u="none" strike="noStrike" cap="none">
                <a:solidFill>
                  <a:srgbClr val="FEFEFE"/>
                </a:solidFill>
                <a:latin typeface="Libre Franklin Medium"/>
                <a:ea typeface="Libre Franklin Medium"/>
                <a:cs typeface="Libre Franklin Medium"/>
                <a:sym typeface="Libre Franklin Medium"/>
              </a:rPr>
              <a:t>5</a:t>
            </a:r>
            <a:endParaRPr sz="900"/>
          </a:p>
        </p:txBody>
      </p:sp>
      <p:sp>
        <p:nvSpPr>
          <p:cNvPr id="140" name="Google Shape;140;g1f0b11d7bdf_0_108"/>
          <p:cNvSpPr txBox="1"/>
          <p:nvPr/>
        </p:nvSpPr>
        <p:spPr>
          <a:xfrm>
            <a:off x="8490097" y="4193993"/>
            <a:ext cx="2505000" cy="901500"/>
          </a:xfrm>
          <a:prstGeom prst="rect">
            <a:avLst/>
          </a:prstGeom>
          <a:noFill/>
          <a:ln>
            <a:noFill/>
          </a:ln>
        </p:spPr>
        <p:txBody>
          <a:bodyPr spcFirstLastPara="1" wrap="square" lIns="0" tIns="0" rIns="0" bIns="0" anchor="t" anchorCtr="0">
            <a:spAutoFit/>
          </a:bodyPr>
          <a:lstStyle/>
          <a:p>
            <a:pPr marL="0" marR="0" lvl="0" indent="0" algn="l" rtl="0">
              <a:lnSpc>
                <a:spcPct val="126054"/>
              </a:lnSpc>
              <a:spcBef>
                <a:spcPts val="0"/>
              </a:spcBef>
              <a:spcAft>
                <a:spcPts val="0"/>
              </a:spcAft>
              <a:buNone/>
            </a:pPr>
            <a:r>
              <a:rPr lang="fr-FR" sz="1200">
                <a:solidFill>
                  <a:srgbClr val="C41917"/>
                </a:solidFill>
                <a:latin typeface="Libre Franklin Medium"/>
                <a:ea typeface="Libre Franklin Medium"/>
                <a:cs typeface="Libre Franklin Medium"/>
                <a:sym typeface="Libre Franklin Medium"/>
              </a:rPr>
              <a:t>Contrôle humain :</a:t>
            </a:r>
            <a:endParaRPr sz="900"/>
          </a:p>
          <a:p>
            <a:pPr marL="0" marR="0" lvl="0" indent="0" algn="l" rtl="0">
              <a:lnSpc>
                <a:spcPct val="126076"/>
              </a:lnSpc>
              <a:spcBef>
                <a:spcPts val="0"/>
              </a:spcBef>
              <a:spcAft>
                <a:spcPts val="0"/>
              </a:spcAft>
              <a:buNone/>
            </a:pPr>
            <a:r>
              <a:rPr lang="fr-FR" sz="800">
                <a:solidFill>
                  <a:srgbClr val="C41917"/>
                </a:solidFill>
                <a:latin typeface="Libre Franklin Medium"/>
                <a:ea typeface="Libre Franklin Medium"/>
                <a:cs typeface="Libre Franklin Medium"/>
                <a:sym typeface="Libre Franklin Medium"/>
              </a:rPr>
              <a:t> Mesures techniques identifiées et                                intégrées </a:t>
            </a:r>
            <a:r>
              <a:rPr lang="fr-FR" sz="800" b="1" u="sng">
                <a:solidFill>
                  <a:srgbClr val="C41917"/>
                </a:solidFill>
                <a:latin typeface="Libre Franklin SemiBold"/>
                <a:ea typeface="Libre Franklin SemiBold"/>
                <a:cs typeface="Libre Franklin SemiBold"/>
                <a:sym typeface="Libre Franklin SemiBold"/>
              </a:rPr>
              <a:t>en amont</a:t>
            </a:r>
            <a:endParaRPr sz="900"/>
          </a:p>
          <a:p>
            <a:pPr marL="0" marR="0" lvl="0" indent="0" algn="l" rtl="0">
              <a:lnSpc>
                <a:spcPct val="96994"/>
              </a:lnSpc>
              <a:spcBef>
                <a:spcPts val="0"/>
              </a:spcBef>
              <a:spcAft>
                <a:spcPts val="0"/>
              </a:spcAft>
              <a:buNone/>
            </a:pPr>
            <a:endParaRPr sz="800" b="1" u="sng">
              <a:solidFill>
                <a:srgbClr val="C41917"/>
              </a:solidFill>
              <a:latin typeface="Libre Franklin SemiBold"/>
              <a:ea typeface="Libre Franklin SemiBold"/>
              <a:cs typeface="Libre Franklin SemiBold"/>
              <a:sym typeface="Libre Franklin SemiBold"/>
            </a:endParaRPr>
          </a:p>
          <a:p>
            <a:pPr marL="0" marR="0" lvl="1" indent="0" algn="l" rtl="0">
              <a:lnSpc>
                <a:spcPct val="96994"/>
              </a:lnSpc>
              <a:spcBef>
                <a:spcPts val="0"/>
              </a:spcBef>
              <a:spcAft>
                <a:spcPts val="0"/>
              </a:spcAft>
              <a:buNone/>
            </a:pPr>
            <a:r>
              <a:rPr lang="fr-FR" sz="800" b="0" i="0" u="none" strike="noStrike" cap="none">
                <a:solidFill>
                  <a:srgbClr val="C41917"/>
                </a:solidFill>
                <a:latin typeface="Libre Franklin Medium"/>
                <a:ea typeface="Libre Franklin Medium"/>
                <a:cs typeface="Libre Franklin Medium"/>
                <a:sym typeface="Libre Franklin Medium"/>
              </a:rPr>
              <a:t> Organisation des ressources et activités + information </a:t>
            </a:r>
            <a:r>
              <a:rPr lang="fr-FR" sz="800" b="1" i="0" u="sng" strike="noStrike" cap="none">
                <a:solidFill>
                  <a:srgbClr val="C41917"/>
                </a:solidFill>
                <a:latin typeface="Libre Franklin SemiBold"/>
                <a:ea typeface="Libre Franklin SemiBold"/>
                <a:cs typeface="Libre Franklin SemiBold"/>
                <a:sym typeface="Libre Franklin SemiBold"/>
              </a:rPr>
              <a:t>en aval</a:t>
            </a:r>
            <a:endParaRPr sz="900"/>
          </a:p>
        </p:txBody>
      </p:sp>
      <p:sp>
        <p:nvSpPr>
          <p:cNvPr id="141" name="Google Shape;141;g1f0b11d7bdf_0_108"/>
          <p:cNvSpPr txBox="1"/>
          <p:nvPr/>
        </p:nvSpPr>
        <p:spPr>
          <a:xfrm>
            <a:off x="8044571" y="4141064"/>
            <a:ext cx="186600" cy="184800"/>
          </a:xfrm>
          <a:prstGeom prst="rect">
            <a:avLst/>
          </a:prstGeom>
          <a:noFill/>
          <a:ln>
            <a:noFill/>
          </a:ln>
        </p:spPr>
        <p:txBody>
          <a:bodyPr spcFirstLastPara="1" wrap="square" lIns="0" tIns="0" rIns="0" bIns="0" anchor="t" anchorCtr="0">
            <a:spAutoFit/>
          </a:bodyPr>
          <a:lstStyle/>
          <a:p>
            <a:pPr marL="0" marR="0" lvl="1" indent="0" algn="ctr" rtl="0">
              <a:lnSpc>
                <a:spcPct val="157096"/>
              </a:lnSpc>
              <a:spcBef>
                <a:spcPts val="0"/>
              </a:spcBef>
              <a:spcAft>
                <a:spcPts val="0"/>
              </a:spcAft>
              <a:buNone/>
            </a:pPr>
            <a:r>
              <a:rPr lang="fr-FR" sz="1200" b="0" i="0" u="none" strike="noStrike" cap="none">
                <a:solidFill>
                  <a:srgbClr val="FEFEFE"/>
                </a:solidFill>
                <a:latin typeface="Libre Franklin Medium"/>
                <a:ea typeface="Libre Franklin Medium"/>
                <a:cs typeface="Libre Franklin Medium"/>
                <a:sym typeface="Libre Franklin Medium"/>
              </a:rPr>
              <a:t>6</a:t>
            </a:r>
            <a:endParaRPr sz="900"/>
          </a:p>
        </p:txBody>
      </p:sp>
      <p:sp>
        <p:nvSpPr>
          <p:cNvPr id="142" name="Google Shape;142;g1f0b11d7bdf_0_108"/>
          <p:cNvSpPr txBox="1"/>
          <p:nvPr/>
        </p:nvSpPr>
        <p:spPr>
          <a:xfrm>
            <a:off x="8490097" y="5223555"/>
            <a:ext cx="2985300" cy="184800"/>
          </a:xfrm>
          <a:prstGeom prst="rect">
            <a:avLst/>
          </a:prstGeom>
          <a:noFill/>
          <a:ln>
            <a:noFill/>
          </a:ln>
        </p:spPr>
        <p:txBody>
          <a:bodyPr spcFirstLastPara="1" wrap="square" lIns="0" tIns="0" rIns="0" bIns="0" anchor="t" anchorCtr="0">
            <a:spAutoFit/>
          </a:bodyPr>
          <a:lstStyle/>
          <a:p>
            <a:pPr marL="0" marR="0" lvl="1" indent="0" algn="l" rtl="0">
              <a:lnSpc>
                <a:spcPct val="200057"/>
              </a:lnSpc>
              <a:spcBef>
                <a:spcPts val="0"/>
              </a:spcBef>
              <a:spcAft>
                <a:spcPts val="0"/>
              </a:spcAft>
              <a:buNone/>
            </a:pPr>
            <a:r>
              <a:rPr lang="fr-FR" sz="1200" b="0" i="0" u="none" strike="noStrike" cap="none">
                <a:solidFill>
                  <a:srgbClr val="3187B6"/>
                </a:solidFill>
                <a:latin typeface="Libre Franklin Medium"/>
                <a:ea typeface="Libre Franklin Medium"/>
                <a:cs typeface="Libre Franklin Medium"/>
                <a:sym typeface="Libre Franklin Medium"/>
              </a:rPr>
              <a:t>Exactitude, robustesse et cybersécurité</a:t>
            </a:r>
            <a:endParaRPr sz="900"/>
          </a:p>
        </p:txBody>
      </p:sp>
      <p:sp>
        <p:nvSpPr>
          <p:cNvPr id="143" name="Google Shape;143;g1f0b11d7bdf_0_108"/>
          <p:cNvSpPr txBox="1"/>
          <p:nvPr/>
        </p:nvSpPr>
        <p:spPr>
          <a:xfrm>
            <a:off x="8044571" y="5180177"/>
            <a:ext cx="186600" cy="184800"/>
          </a:xfrm>
          <a:prstGeom prst="rect">
            <a:avLst/>
          </a:prstGeom>
          <a:noFill/>
          <a:ln>
            <a:noFill/>
          </a:ln>
        </p:spPr>
        <p:txBody>
          <a:bodyPr spcFirstLastPara="1" wrap="square" lIns="0" tIns="0" rIns="0" bIns="0" anchor="t" anchorCtr="0">
            <a:spAutoFit/>
          </a:bodyPr>
          <a:lstStyle/>
          <a:p>
            <a:pPr marL="0" marR="0" lvl="1" indent="0" algn="ctr" rtl="0">
              <a:lnSpc>
                <a:spcPct val="157096"/>
              </a:lnSpc>
              <a:spcBef>
                <a:spcPts val="0"/>
              </a:spcBef>
              <a:spcAft>
                <a:spcPts val="0"/>
              </a:spcAft>
              <a:buNone/>
            </a:pPr>
            <a:r>
              <a:rPr lang="fr-FR" sz="1200" b="0" i="0" u="none" strike="noStrike" cap="none">
                <a:solidFill>
                  <a:srgbClr val="FEFEFE"/>
                </a:solidFill>
                <a:latin typeface="Libre Franklin Medium"/>
                <a:ea typeface="Libre Franklin Medium"/>
                <a:cs typeface="Libre Franklin Medium"/>
                <a:sym typeface="Libre Franklin Medium"/>
              </a:rPr>
              <a:t>7</a:t>
            </a:r>
            <a:endParaRPr sz="900"/>
          </a:p>
        </p:txBody>
      </p:sp>
      <p:sp>
        <p:nvSpPr>
          <p:cNvPr id="144" name="Google Shape;144;g1f0b11d7bdf_0_108"/>
          <p:cNvSpPr txBox="1"/>
          <p:nvPr/>
        </p:nvSpPr>
        <p:spPr>
          <a:xfrm>
            <a:off x="6489700" y="1604931"/>
            <a:ext cx="4723800" cy="184800"/>
          </a:xfrm>
          <a:prstGeom prst="rect">
            <a:avLst/>
          </a:prstGeom>
          <a:noFill/>
          <a:ln>
            <a:noFill/>
          </a:ln>
        </p:spPr>
        <p:txBody>
          <a:bodyPr spcFirstLastPara="1" wrap="square" lIns="0" tIns="0" rIns="0" bIns="0" anchor="t" anchorCtr="0">
            <a:spAutoFit/>
          </a:bodyPr>
          <a:lstStyle/>
          <a:p>
            <a:pPr marL="0" marR="0" lvl="0" indent="0" algn="ctr" rtl="0">
              <a:lnSpc>
                <a:spcPct val="140085"/>
              </a:lnSpc>
              <a:spcBef>
                <a:spcPts val="0"/>
              </a:spcBef>
              <a:spcAft>
                <a:spcPts val="0"/>
              </a:spcAft>
              <a:buNone/>
            </a:pPr>
            <a:r>
              <a:rPr lang="fr-FR" sz="1200">
                <a:solidFill>
                  <a:srgbClr val="191919"/>
                </a:solidFill>
                <a:latin typeface="Libre Franklin Medium"/>
                <a:ea typeface="Libre Franklin Medium"/>
                <a:cs typeface="Libre Franklin Medium"/>
                <a:sym typeface="Libre Franklin Medium"/>
              </a:rPr>
              <a:t>Exigences pour les systèmes à haut risque (Titre III, Chapitre 2) :</a:t>
            </a:r>
            <a:endParaRPr sz="900"/>
          </a:p>
        </p:txBody>
      </p:sp>
      <p:sp>
        <p:nvSpPr>
          <p:cNvPr id="145" name="Google Shape;145;g1f0b11d7bdf_0_108"/>
          <p:cNvSpPr txBox="1"/>
          <p:nvPr/>
        </p:nvSpPr>
        <p:spPr>
          <a:xfrm>
            <a:off x="854694" y="81540"/>
            <a:ext cx="10482600" cy="400200"/>
          </a:xfrm>
          <a:prstGeom prst="rect">
            <a:avLst/>
          </a:prstGeom>
          <a:noFill/>
          <a:ln>
            <a:noFill/>
          </a:ln>
        </p:spPr>
        <p:txBody>
          <a:bodyPr spcFirstLastPara="1" wrap="square" lIns="0" tIns="0" rIns="0" bIns="0" anchor="t" anchorCtr="0">
            <a:spAutoFit/>
          </a:bodyPr>
          <a:lstStyle/>
          <a:p>
            <a:pPr marL="0" marR="0" lvl="0" indent="0" algn="ctr" rtl="0">
              <a:lnSpc>
                <a:spcPct val="144000"/>
              </a:lnSpc>
              <a:spcBef>
                <a:spcPts val="0"/>
              </a:spcBef>
              <a:spcAft>
                <a:spcPts val="0"/>
              </a:spcAft>
              <a:buNone/>
            </a:pPr>
            <a:r>
              <a:rPr lang="fr-FR" sz="2600">
                <a:solidFill>
                  <a:schemeClr val="lt1"/>
                </a:solidFill>
                <a:latin typeface="Arimo"/>
                <a:ea typeface="Arimo"/>
                <a:cs typeface="Arimo"/>
                <a:sym typeface="Arimo"/>
              </a:rPr>
              <a:t>« Systèmes à haut risque »</a:t>
            </a:r>
            <a:endParaRPr sz="200">
              <a:solidFill>
                <a:schemeClr val="lt1"/>
              </a:solidFill>
            </a:endParaRPr>
          </a:p>
        </p:txBody>
      </p:sp>
      <p:sp>
        <p:nvSpPr>
          <p:cNvPr id="146" name="Google Shape;146;g1f0b11d7bdf_0_108"/>
          <p:cNvSpPr txBox="1"/>
          <p:nvPr/>
        </p:nvSpPr>
        <p:spPr>
          <a:xfrm>
            <a:off x="2120967" y="1270338"/>
            <a:ext cx="3050700" cy="643500"/>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Identification biométrique et </a:t>
            </a:r>
            <a:endParaRPr sz="700"/>
          </a:p>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catégorisation de personnes physiques</a:t>
            </a:r>
            <a:endParaRPr sz="700"/>
          </a:p>
          <a:p>
            <a:pPr marL="0" marR="0" lvl="0" indent="0" algn="ctr" rtl="0">
              <a:lnSpc>
                <a:spcPct val="140010"/>
              </a:lnSpc>
              <a:spcBef>
                <a:spcPts val="0"/>
              </a:spcBef>
              <a:spcAft>
                <a:spcPts val="0"/>
              </a:spcAft>
              <a:buNone/>
            </a:pPr>
            <a:endParaRPr sz="1100">
              <a:solidFill>
                <a:srgbClr val="191919"/>
              </a:solidFill>
              <a:latin typeface="Libre Franklin Medium"/>
              <a:ea typeface="Libre Franklin Medium"/>
              <a:cs typeface="Libre Franklin Medium"/>
              <a:sym typeface="Libre Franklin Medium"/>
            </a:endParaRPr>
          </a:p>
        </p:txBody>
      </p:sp>
      <p:sp>
        <p:nvSpPr>
          <p:cNvPr id="147" name="Google Shape;147;g1f0b11d7bdf_0_108"/>
          <p:cNvSpPr txBox="1"/>
          <p:nvPr/>
        </p:nvSpPr>
        <p:spPr>
          <a:xfrm>
            <a:off x="1636283" y="2078169"/>
            <a:ext cx="4020000" cy="169200"/>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Gestion et exploitation des infrastructures critiques</a:t>
            </a:r>
            <a:endParaRPr sz="700"/>
          </a:p>
        </p:txBody>
      </p:sp>
      <p:sp>
        <p:nvSpPr>
          <p:cNvPr id="148" name="Google Shape;148;g1f0b11d7bdf_0_108"/>
          <p:cNvSpPr txBox="1"/>
          <p:nvPr/>
        </p:nvSpPr>
        <p:spPr>
          <a:xfrm>
            <a:off x="2127441" y="2831884"/>
            <a:ext cx="3037500" cy="169200"/>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Éducation et formation professionnelle</a:t>
            </a:r>
            <a:endParaRPr sz="700"/>
          </a:p>
        </p:txBody>
      </p:sp>
      <p:sp>
        <p:nvSpPr>
          <p:cNvPr id="149" name="Google Shape;149;g1f0b11d7bdf_0_108"/>
          <p:cNvSpPr txBox="1"/>
          <p:nvPr/>
        </p:nvSpPr>
        <p:spPr>
          <a:xfrm>
            <a:off x="2335305" y="3435679"/>
            <a:ext cx="2622000" cy="406500"/>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Emploi, gestion des travailleurs et</a:t>
            </a:r>
            <a:endParaRPr sz="700"/>
          </a:p>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 accès au travail indépendant</a:t>
            </a:r>
            <a:endParaRPr sz="700"/>
          </a:p>
        </p:txBody>
      </p:sp>
      <p:sp>
        <p:nvSpPr>
          <p:cNvPr id="150" name="Google Shape;150;g1f0b11d7bdf_0_108"/>
          <p:cNvSpPr txBox="1"/>
          <p:nvPr/>
        </p:nvSpPr>
        <p:spPr>
          <a:xfrm>
            <a:off x="1783985" y="4196154"/>
            <a:ext cx="3927900" cy="406500"/>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Accès et jouissance des services privés essentiels </a:t>
            </a:r>
            <a:endParaRPr sz="700"/>
          </a:p>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et des services et avantages publics</a:t>
            </a:r>
            <a:endParaRPr sz="700"/>
          </a:p>
        </p:txBody>
      </p:sp>
      <p:sp>
        <p:nvSpPr>
          <p:cNvPr id="151" name="Google Shape;151;g1f0b11d7bdf_0_108"/>
          <p:cNvSpPr txBox="1"/>
          <p:nvPr/>
        </p:nvSpPr>
        <p:spPr>
          <a:xfrm>
            <a:off x="2360292" y="5008787"/>
            <a:ext cx="2640900" cy="643500"/>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Administration de la justice </a:t>
            </a:r>
            <a:endParaRPr sz="700"/>
          </a:p>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et processus démocratique</a:t>
            </a:r>
            <a:endParaRPr sz="700"/>
          </a:p>
          <a:p>
            <a:pPr marL="0" marR="0" lvl="0" indent="0" algn="ctr" rtl="0">
              <a:lnSpc>
                <a:spcPct val="140010"/>
              </a:lnSpc>
              <a:spcBef>
                <a:spcPts val="0"/>
              </a:spcBef>
              <a:spcAft>
                <a:spcPts val="0"/>
              </a:spcAft>
              <a:buNone/>
            </a:pPr>
            <a:endParaRPr sz="1100">
              <a:solidFill>
                <a:srgbClr val="191919"/>
              </a:solidFill>
              <a:latin typeface="Libre Franklin Medium"/>
              <a:ea typeface="Libre Franklin Medium"/>
              <a:cs typeface="Libre Franklin Medium"/>
              <a:sym typeface="Libre Franklin Medium"/>
            </a:endParaRPr>
          </a:p>
        </p:txBody>
      </p:sp>
      <p:sp>
        <p:nvSpPr>
          <p:cNvPr id="152" name="Google Shape;152;g1f0b11d7bdf_0_108"/>
          <p:cNvSpPr txBox="1"/>
          <p:nvPr/>
        </p:nvSpPr>
        <p:spPr>
          <a:xfrm>
            <a:off x="2427591" y="5823448"/>
            <a:ext cx="2640900" cy="169200"/>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Forces de l'ordre</a:t>
            </a:r>
            <a:endParaRPr sz="700"/>
          </a:p>
        </p:txBody>
      </p:sp>
      <p:sp>
        <p:nvSpPr>
          <p:cNvPr id="153" name="Google Shape;153;g1f0b11d7bdf_0_108"/>
          <p:cNvSpPr txBox="1"/>
          <p:nvPr/>
        </p:nvSpPr>
        <p:spPr>
          <a:xfrm>
            <a:off x="2131003" y="6406255"/>
            <a:ext cx="3030600" cy="169200"/>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fr-FR" sz="1100">
                <a:solidFill>
                  <a:srgbClr val="191919"/>
                </a:solidFill>
                <a:latin typeface="Libre Franklin Medium"/>
                <a:ea typeface="Libre Franklin Medium"/>
                <a:cs typeface="Libre Franklin Medium"/>
                <a:sym typeface="Libre Franklin Medium"/>
              </a:rPr>
              <a:t>Migration et contrôle aux frontières</a:t>
            </a:r>
            <a:endParaRPr sz="700"/>
          </a:p>
        </p:txBody>
      </p:sp>
      <p:sp>
        <p:nvSpPr>
          <p:cNvPr id="154" name="Google Shape;154;g1f0b11d7bdf_0_108"/>
          <p:cNvSpPr/>
          <p:nvPr/>
        </p:nvSpPr>
        <p:spPr>
          <a:xfrm>
            <a:off x="8005782" y="5716619"/>
            <a:ext cx="269875" cy="269875"/>
          </a:xfrm>
          <a:custGeom>
            <a:avLst/>
            <a:gdLst/>
            <a:ahLst/>
            <a:cxnLst/>
            <a:rect l="l" t="t" r="r" b="b"/>
            <a:pathLst>
              <a:path w="6350000" h="6350000" extrusionOk="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1D217B"/>
          </a:solidFill>
          <a:ln>
            <a:noFill/>
          </a:ln>
        </p:spPr>
        <p:txBody>
          <a:bodyPr spcFirstLastPara="1" wrap="square" lIns="60950" tIns="30475" rIns="60950" bIns="30475" anchor="t" anchorCtr="0">
            <a:noAutofit/>
          </a:bodyPr>
          <a:lstStyle/>
          <a:p>
            <a:pPr marL="0" marR="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1f0b11d7bdf_0_108"/>
          <p:cNvSpPr txBox="1"/>
          <p:nvPr/>
        </p:nvSpPr>
        <p:spPr>
          <a:xfrm>
            <a:off x="8044571" y="5704608"/>
            <a:ext cx="186600" cy="184800"/>
          </a:xfrm>
          <a:prstGeom prst="rect">
            <a:avLst/>
          </a:prstGeom>
          <a:noFill/>
          <a:ln>
            <a:noFill/>
          </a:ln>
        </p:spPr>
        <p:txBody>
          <a:bodyPr spcFirstLastPara="1" wrap="square" lIns="0" tIns="0" rIns="0" bIns="0" anchor="t" anchorCtr="0">
            <a:spAutoFit/>
          </a:bodyPr>
          <a:lstStyle/>
          <a:p>
            <a:pPr marL="0" marR="0" lvl="1" indent="0" algn="ctr" rtl="0">
              <a:lnSpc>
                <a:spcPct val="157096"/>
              </a:lnSpc>
              <a:spcBef>
                <a:spcPts val="0"/>
              </a:spcBef>
              <a:spcAft>
                <a:spcPts val="0"/>
              </a:spcAft>
              <a:buNone/>
            </a:pPr>
            <a:r>
              <a:rPr lang="fr-FR" sz="1200" b="0" i="0" u="none" strike="noStrike" cap="none">
                <a:solidFill>
                  <a:srgbClr val="FEFEFE"/>
                </a:solidFill>
                <a:latin typeface="Libre Franklin Medium"/>
                <a:ea typeface="Libre Franklin Medium"/>
                <a:cs typeface="Libre Franklin Medium"/>
                <a:sym typeface="Libre Franklin Medium"/>
              </a:rPr>
              <a:t>8</a:t>
            </a:r>
            <a:endParaRPr sz="900"/>
          </a:p>
        </p:txBody>
      </p:sp>
      <p:sp>
        <p:nvSpPr>
          <p:cNvPr id="156" name="Google Shape;156;g1f0b11d7bdf_0_108"/>
          <p:cNvSpPr txBox="1"/>
          <p:nvPr/>
        </p:nvSpPr>
        <p:spPr>
          <a:xfrm>
            <a:off x="8464697" y="5672358"/>
            <a:ext cx="2985300" cy="184800"/>
          </a:xfrm>
          <a:prstGeom prst="rect">
            <a:avLst/>
          </a:prstGeom>
          <a:noFill/>
          <a:ln>
            <a:noFill/>
          </a:ln>
        </p:spPr>
        <p:txBody>
          <a:bodyPr spcFirstLastPara="1" wrap="square" lIns="0" tIns="0" rIns="0" bIns="0" anchor="t" anchorCtr="0">
            <a:spAutoFit/>
          </a:bodyPr>
          <a:lstStyle/>
          <a:p>
            <a:pPr marL="0" marR="0" lvl="1" indent="0" algn="l" rtl="0">
              <a:lnSpc>
                <a:spcPct val="200057"/>
              </a:lnSpc>
              <a:spcBef>
                <a:spcPts val="0"/>
              </a:spcBef>
              <a:spcAft>
                <a:spcPts val="0"/>
              </a:spcAft>
              <a:buNone/>
            </a:pPr>
            <a:r>
              <a:rPr lang="fr-FR" sz="1200" b="0" i="0" u="none" strike="noStrike" cap="none">
                <a:solidFill>
                  <a:srgbClr val="3187B6"/>
                </a:solidFill>
                <a:latin typeface="Libre Franklin Medium"/>
                <a:ea typeface="Libre Franklin Medium"/>
                <a:cs typeface="Libre Franklin Medium"/>
                <a:sym typeface="Libre Franklin Medium"/>
              </a:rPr>
              <a:t>Management de la qualité</a:t>
            </a:r>
            <a:endParaRPr sz="9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g1f0b11d7bdf_0_245"/>
          <p:cNvPicPr preferRelativeResize="0"/>
          <p:nvPr/>
        </p:nvPicPr>
        <p:blipFill>
          <a:blip r:embed="rId3">
            <a:alphaModFix/>
          </a:blip>
          <a:stretch>
            <a:fillRect/>
          </a:stretch>
        </p:blipFill>
        <p:spPr>
          <a:xfrm>
            <a:off x="1298500" y="1213425"/>
            <a:ext cx="9595001" cy="53972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g2b7bab612e3_0_37"/>
          <p:cNvPicPr preferRelativeResize="0"/>
          <p:nvPr/>
        </p:nvPicPr>
        <p:blipFill>
          <a:blip r:embed="rId3">
            <a:alphaModFix/>
          </a:blip>
          <a:stretch>
            <a:fillRect/>
          </a:stretch>
        </p:blipFill>
        <p:spPr>
          <a:xfrm>
            <a:off x="1270013" y="1276350"/>
            <a:ext cx="9651974" cy="54292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noChangeArrowheads="1"/>
          </p:cNvSpPr>
          <p:nvPr>
            <p:ph type="title"/>
          </p:nvPr>
        </p:nvSpPr>
        <p:spPr>
          <a:xfrm>
            <a:off x="838200" y="593389"/>
            <a:ext cx="10515600" cy="1325563"/>
          </a:xfrm>
        </p:spPr>
        <p:txBody>
          <a:bodyPr>
            <a:normAutofit fontScale="90000"/>
          </a:bodyPr>
          <a:lstStyle/>
          <a:p>
            <a:br>
              <a:rPr lang="fr-FR" altLang="fr-FR" b="1" dirty="0"/>
            </a:br>
            <a:br>
              <a:rPr lang="fr-FR" altLang="fr-FR" b="1" dirty="0"/>
            </a:br>
            <a:r>
              <a:rPr lang="fr-FR" altLang="fr-FR" sz="3600" b="1" dirty="0">
                <a:latin typeface="+mn-lt"/>
              </a:rPr>
              <a:t>Le questionnement éthique appliqué à la santé est concret et précède une décision </a:t>
            </a:r>
            <a:endParaRPr lang="fr-FR" altLang="fr-FR" b="1" dirty="0">
              <a:latin typeface="+mn-lt"/>
            </a:endParaRPr>
          </a:p>
        </p:txBody>
      </p:sp>
      <p:sp>
        <p:nvSpPr>
          <p:cNvPr id="3" name="Espace réservé du contenu 2"/>
          <p:cNvSpPr>
            <a:spLocks noGrp="1"/>
          </p:cNvSpPr>
          <p:nvPr>
            <p:ph idx="1"/>
          </p:nvPr>
        </p:nvSpPr>
        <p:spPr>
          <a:xfrm>
            <a:off x="838200" y="1918952"/>
            <a:ext cx="10515600" cy="4258011"/>
          </a:xfrm>
        </p:spPr>
        <p:txBody>
          <a:bodyPr>
            <a:normAutofit fontScale="92500" lnSpcReduction="20000"/>
          </a:bodyPr>
          <a:lstStyle/>
          <a:p>
            <a:pPr marL="0" indent="0">
              <a:buNone/>
              <a:defRPr/>
            </a:pPr>
            <a:endParaRPr lang="fr-FR" b="1" dirty="0"/>
          </a:p>
          <a:p>
            <a:pPr>
              <a:defRPr/>
            </a:pPr>
            <a:r>
              <a:rPr lang="fr-FR" b="1" dirty="0"/>
              <a:t>Questionnement sur nos actes </a:t>
            </a:r>
          </a:p>
          <a:p>
            <a:pPr lvl="1">
              <a:defRPr/>
            </a:pPr>
            <a:r>
              <a:rPr lang="fr-FR" b="1" dirty="0"/>
              <a:t>Que faut-il faire </a:t>
            </a:r>
            <a:r>
              <a:rPr lang="fr-FR" dirty="0"/>
              <a:t>s’il n’existe pas de réponse évidente et que la technique offre des possibilités, et comment le faire</a:t>
            </a:r>
          </a:p>
          <a:p>
            <a:pPr lvl="2">
              <a:defRPr/>
            </a:pPr>
            <a:r>
              <a:rPr lang="fr-FR" dirty="0"/>
              <a:t>Situations complexes</a:t>
            </a:r>
          </a:p>
          <a:p>
            <a:pPr lvl="2">
              <a:defRPr/>
            </a:pPr>
            <a:r>
              <a:rPr lang="fr-FR" dirty="0"/>
              <a:t>Contexte d’incertitude</a:t>
            </a:r>
          </a:p>
          <a:p>
            <a:pPr lvl="2">
              <a:buFont typeface="Wingdings" pitchFamily="2" charset="2"/>
              <a:buChar char="Ø"/>
              <a:defRPr/>
            </a:pPr>
            <a:r>
              <a:rPr lang="fr-FR" dirty="0"/>
              <a:t>Plusieurs décisions sont possibles</a:t>
            </a:r>
          </a:p>
          <a:p>
            <a:pPr lvl="1">
              <a:defRPr/>
            </a:pPr>
            <a:r>
              <a:rPr lang="fr-FR" b="1" dirty="0"/>
              <a:t>Questionnement à une double échelle </a:t>
            </a:r>
          </a:p>
          <a:p>
            <a:pPr lvl="2">
              <a:defRPr/>
            </a:pPr>
            <a:r>
              <a:rPr lang="fr-FR" dirty="0"/>
              <a:t>Echelle individuelle: dans l’intérêt d’un individu (B/R) et le respect de ses droits et de ses valeurs</a:t>
            </a:r>
          </a:p>
          <a:p>
            <a:pPr lvl="2">
              <a:defRPr/>
            </a:pPr>
            <a:r>
              <a:rPr lang="fr-FR" dirty="0"/>
              <a:t>Echelle collective: dans le respect des valeurs de la société</a:t>
            </a:r>
            <a:endParaRPr lang="fr-FR" b="1" dirty="0"/>
          </a:p>
          <a:p>
            <a:pPr>
              <a:defRPr/>
            </a:pPr>
            <a:r>
              <a:rPr lang="fr-FR" b="1" dirty="0"/>
              <a:t>Forme de délibération destinée à aboutir à une action responsable</a:t>
            </a:r>
          </a:p>
          <a:p>
            <a:pPr lvl="1">
              <a:defRPr/>
            </a:pPr>
            <a:r>
              <a:rPr lang="fr-FR" sz="2000" b="1" dirty="0"/>
              <a:t>Notion de responsabilité du sujet ou des institutions</a:t>
            </a:r>
          </a:p>
          <a:p>
            <a:pPr lvl="2">
              <a:buFont typeface="Wingdings" pitchFamily="2" charset="2"/>
              <a:buChar char="Ø"/>
              <a:defRPr/>
            </a:pPr>
            <a:r>
              <a:rPr lang="fr-FR" sz="1600" dirty="0"/>
              <a:t> Nécessité de répondre de ses actes</a:t>
            </a:r>
          </a:p>
          <a:p>
            <a:pPr lvl="2">
              <a:buFont typeface="Wingdings" pitchFamily="2" charset="2"/>
              <a:buChar char="Ø"/>
              <a:defRPr/>
            </a:pPr>
            <a:r>
              <a:rPr lang="fr-FR" sz="1600" dirty="0"/>
              <a:t>Nécessité d’expliciter les choix et le mécanisme des choix, en référence à des valeurs et à des normes</a:t>
            </a:r>
            <a:endParaRPr lang="fr-FR" sz="1600" b="1" dirty="0"/>
          </a:p>
          <a:p>
            <a:pPr>
              <a:defRPr/>
            </a:pPr>
            <a:endParaRPr lang="fr-FR" b="1" dirty="0"/>
          </a:p>
          <a:p>
            <a:pPr marL="0" indent="0">
              <a:buNone/>
              <a:defRPr/>
            </a:pPr>
            <a:endParaRPr lang="fr-FR" dirty="0"/>
          </a:p>
        </p:txBody>
      </p:sp>
      <p:sp>
        <p:nvSpPr>
          <p:cNvPr id="7172" name="Espace réservé du pied de page 3"/>
          <p:cNvSpPr>
            <a:spLocks noGrp="1"/>
          </p:cNvSpPr>
          <p:nvPr>
            <p:ph type="ftr" sz="quarter" idx="11"/>
          </p:nvPr>
        </p:nvSpPr>
        <p:spPr>
          <a:noFill/>
        </p:spPr>
        <p:txBody>
          <a:bodyPr/>
          <a:lstStyle>
            <a:lvl1pPr>
              <a:spcBef>
                <a:spcPct val="20000"/>
              </a:spcBef>
              <a:buChar char="•"/>
              <a:defRPr sz="3200">
                <a:solidFill>
                  <a:schemeClr val="tx1"/>
                </a:solidFill>
                <a:latin typeface="Times" panose="02020603050405020304" pitchFamily="18" charset="0"/>
              </a:defRPr>
            </a:lvl1pPr>
            <a:lvl2pPr marL="742950" indent="-285750">
              <a:spcBef>
                <a:spcPct val="20000"/>
              </a:spcBef>
              <a:buChar char="–"/>
              <a:defRPr sz="2800">
                <a:solidFill>
                  <a:schemeClr val="tx1"/>
                </a:solidFill>
                <a:latin typeface="Times" panose="02020603050405020304" pitchFamily="18" charset="0"/>
              </a:defRPr>
            </a:lvl2pPr>
            <a:lvl3pPr marL="1143000" indent="-228600">
              <a:spcBef>
                <a:spcPct val="20000"/>
              </a:spcBef>
              <a:buChar char="•"/>
              <a:defRPr sz="2400">
                <a:solidFill>
                  <a:schemeClr val="tx1"/>
                </a:solidFill>
                <a:latin typeface="Times" panose="02020603050405020304" pitchFamily="18" charset="0"/>
              </a:defRPr>
            </a:lvl3pPr>
            <a:lvl4pPr marL="1600200" indent="-228600">
              <a:spcBef>
                <a:spcPct val="20000"/>
              </a:spcBef>
              <a:buChar char="–"/>
              <a:defRPr sz="2000">
                <a:solidFill>
                  <a:schemeClr val="tx1"/>
                </a:solidFill>
                <a:latin typeface="Times" panose="02020603050405020304" pitchFamily="18" charset="0"/>
              </a:defRPr>
            </a:lvl4pPr>
            <a:lvl5pPr marL="2057400" indent="-228600">
              <a:spcBef>
                <a:spcPct val="20000"/>
              </a:spcBef>
              <a:buChar char="»"/>
              <a:defRPr sz="2000">
                <a:solidFill>
                  <a:schemeClr val="tx1"/>
                </a:solidFill>
                <a:latin typeface="Times"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panose="02020603050405020304" pitchFamily="18"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altLang="fr-FR" sz="1400" b="0" i="0" u="none" strike="noStrike" kern="1200" cap="none" spc="0" normalizeH="0" baseline="0" noProof="0">
                <a:ln>
                  <a:noFill/>
                </a:ln>
                <a:solidFill>
                  <a:prstClr val="black"/>
                </a:solidFill>
                <a:effectLst/>
                <a:uLnTx/>
                <a:uFillTx/>
                <a:latin typeface="Times" panose="02020603050405020304" pitchFamily="18" charset="0"/>
                <a:ea typeface="+mn-ea"/>
                <a:cs typeface="+mn-cs"/>
              </a:rPr>
              <a:t>MFM Ethique et risques de dérives/Parkours 2024</a:t>
            </a:r>
          </a:p>
        </p:txBody>
      </p:sp>
      <p:sp>
        <p:nvSpPr>
          <p:cNvPr id="2" name="Espace réservé du numéro de diapositive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00B446-C69D-49DB-8655-A9A8A38EAC93}"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70419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1" name="Google Shape;171;g2b7bab612e3_0_1"/>
          <p:cNvPicPr preferRelativeResize="0"/>
          <p:nvPr/>
        </p:nvPicPr>
        <p:blipFill>
          <a:blip r:embed="rId3">
            <a:alphaModFix/>
          </a:blip>
          <a:stretch>
            <a:fillRect/>
          </a:stretch>
        </p:blipFill>
        <p:spPr>
          <a:xfrm>
            <a:off x="1393500" y="1186050"/>
            <a:ext cx="9778676" cy="5500526"/>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pic>
        <p:nvPicPr>
          <p:cNvPr id="176" name="Google Shape;176;g2b7bab612e3_0_4"/>
          <p:cNvPicPr preferRelativeResize="0"/>
          <p:nvPr/>
        </p:nvPicPr>
        <p:blipFill>
          <a:blip r:embed="rId3">
            <a:alphaModFix/>
          </a:blip>
          <a:stretch>
            <a:fillRect/>
          </a:stretch>
        </p:blipFill>
        <p:spPr>
          <a:xfrm>
            <a:off x="1391625" y="1257450"/>
            <a:ext cx="9590576" cy="5394699"/>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1" name="Google Shape;181;g2b7bab612e3_0_10"/>
          <p:cNvPicPr preferRelativeResize="0"/>
          <p:nvPr/>
        </p:nvPicPr>
        <p:blipFill>
          <a:blip r:embed="rId3">
            <a:alphaModFix/>
          </a:blip>
          <a:stretch>
            <a:fillRect/>
          </a:stretch>
        </p:blipFill>
        <p:spPr>
          <a:xfrm>
            <a:off x="1255625" y="1207500"/>
            <a:ext cx="9761350" cy="54907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Google Shape;186;g2b7bab612e3_0_13"/>
          <p:cNvPicPr preferRelativeResize="0"/>
          <p:nvPr/>
        </p:nvPicPr>
        <p:blipFill>
          <a:blip r:embed="rId3">
            <a:alphaModFix/>
          </a:blip>
          <a:stretch>
            <a:fillRect/>
          </a:stretch>
        </p:blipFill>
        <p:spPr>
          <a:xfrm>
            <a:off x="1449450" y="1192650"/>
            <a:ext cx="9665726" cy="5436951"/>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Google Shape;191;g2b7bab612e3_0_7"/>
          <p:cNvPicPr preferRelativeResize="0"/>
          <p:nvPr/>
        </p:nvPicPr>
        <p:blipFill>
          <a:blip r:embed="rId3">
            <a:alphaModFix/>
          </a:blip>
          <a:stretch>
            <a:fillRect/>
          </a:stretch>
        </p:blipFill>
        <p:spPr>
          <a:xfrm>
            <a:off x="1449550" y="1238425"/>
            <a:ext cx="9627649" cy="5415551"/>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2b7bab612e3_0_16"/>
          <p:cNvSpPr txBox="1"/>
          <p:nvPr/>
        </p:nvSpPr>
        <p:spPr>
          <a:xfrm>
            <a:off x="3440325" y="3429000"/>
            <a:ext cx="5851200" cy="769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3800" b="1">
                <a:solidFill>
                  <a:srgbClr val="1D217B"/>
                </a:solidFill>
                <a:latin typeface="Roboto"/>
                <a:ea typeface="Roboto"/>
                <a:cs typeface="Roboto"/>
                <a:sym typeface="Roboto"/>
              </a:rPr>
              <a:t>Merci de votre attention !</a:t>
            </a:r>
            <a:endParaRPr sz="3800" b="1">
              <a:solidFill>
                <a:srgbClr val="1D217B"/>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2000" y="1273194"/>
            <a:ext cx="10515600" cy="1325563"/>
          </a:xfrm>
        </p:spPr>
        <p:txBody>
          <a:bodyPr>
            <a:normAutofit/>
          </a:bodyPr>
          <a:lstStyle/>
          <a:p>
            <a:r>
              <a:rPr lang="fr-FR" sz="4000" b="1" dirty="0">
                <a:latin typeface="+mn-lt"/>
              </a:rPr>
              <a:t>Faut-il développer l’IA en santé? </a:t>
            </a:r>
          </a:p>
        </p:txBody>
      </p:sp>
      <p:pic>
        <p:nvPicPr>
          <p:cNvPr id="6" name="Espace réservé du contenu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76300" y="2598757"/>
            <a:ext cx="5181600" cy="2530713"/>
          </a:xfrm>
        </p:spPr>
      </p:pic>
      <p:sp>
        <p:nvSpPr>
          <p:cNvPr id="5" name="Espace réservé du contenu 4"/>
          <p:cNvSpPr>
            <a:spLocks noGrp="1"/>
          </p:cNvSpPr>
          <p:nvPr>
            <p:ph sz="half" idx="2"/>
          </p:nvPr>
        </p:nvSpPr>
        <p:spPr>
          <a:xfrm>
            <a:off x="6172200" y="2357339"/>
            <a:ext cx="5181600" cy="3794371"/>
          </a:xfrm>
        </p:spPr>
        <p:txBody>
          <a:bodyPr>
            <a:normAutofit fontScale="70000" lnSpcReduction="20000"/>
          </a:bodyPr>
          <a:lstStyle/>
          <a:p>
            <a:pPr marL="0" indent="0">
              <a:buNone/>
            </a:pPr>
            <a:r>
              <a:rPr lang="fr-FR" sz="2800" b="1" dirty="0">
                <a:solidFill>
                  <a:srgbClr val="FF0000"/>
                </a:solidFill>
              </a:rPr>
              <a:t>Enjeux techniques, économiques et de santé</a:t>
            </a:r>
            <a:endParaRPr lang="fr-FR" dirty="0">
              <a:solidFill>
                <a:srgbClr val="FF0000"/>
              </a:solidFill>
            </a:endParaRPr>
          </a:p>
          <a:p>
            <a:r>
              <a:rPr lang="fr-FR" b="1" dirty="0"/>
              <a:t>Besoin d’augmenter les performances du système de santé</a:t>
            </a:r>
          </a:p>
          <a:p>
            <a:pPr lvl="1"/>
            <a:r>
              <a:rPr lang="fr-FR" dirty="0"/>
              <a:t>Progression des connaissances</a:t>
            </a:r>
          </a:p>
          <a:p>
            <a:pPr lvl="1"/>
            <a:r>
              <a:rPr lang="fr-FR" dirty="0"/>
              <a:t>Diminution des erreurs et biais médicaux</a:t>
            </a:r>
          </a:p>
          <a:p>
            <a:pPr lvl="1"/>
            <a:r>
              <a:rPr lang="fr-FR" dirty="0"/>
              <a:t>Amélioration de l’accès aux soins et au diagnostic </a:t>
            </a:r>
          </a:p>
          <a:p>
            <a:pPr lvl="1"/>
            <a:r>
              <a:rPr lang="fr-FR" dirty="0"/>
              <a:t>Optimiser le choix du traitement (effets secondaires, efficacité)</a:t>
            </a:r>
          </a:p>
          <a:p>
            <a:pPr lvl="1"/>
            <a:r>
              <a:rPr lang="fr-FR" dirty="0"/>
              <a:t>Optimiser les coûts</a:t>
            </a:r>
          </a:p>
          <a:p>
            <a:pPr lvl="1"/>
            <a:r>
              <a:rPr lang="fr-FR" dirty="0"/>
              <a:t>…</a:t>
            </a:r>
          </a:p>
          <a:p>
            <a:r>
              <a:rPr lang="fr-FR" b="1" dirty="0"/>
              <a:t>Nécessité de contribuer au développement d’outils validés pour la population concernée</a:t>
            </a:r>
            <a:r>
              <a:rPr lang="fr-FR" dirty="0"/>
              <a:t>, prenant en compte les spécificités de son système de santé</a:t>
            </a:r>
          </a:p>
          <a:p>
            <a:pPr marL="0" indent="0">
              <a:buNone/>
            </a:pPr>
            <a:endParaRPr lang="fr-FR" sz="4400" b="1" dirty="0">
              <a:solidFill>
                <a:srgbClr val="FF0000"/>
              </a:solidFill>
            </a:endParaRPr>
          </a:p>
          <a:p>
            <a:pPr marL="0" indent="0">
              <a:buNone/>
            </a:pPr>
            <a:endParaRPr lang="fr-FR" dirty="0"/>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3" name="ZoneTexte 2">
            <a:extLst>
              <a:ext uri="{FF2B5EF4-FFF2-40B4-BE49-F238E27FC236}">
                <a16:creationId xmlns:a16="http://schemas.microsoft.com/office/drawing/2014/main" id="{1560E33F-7424-4CA4-AF30-AF201339010D}"/>
              </a:ext>
            </a:extLst>
          </p:cNvPr>
          <p:cNvSpPr txBox="1"/>
          <p:nvPr/>
        </p:nvSpPr>
        <p:spPr>
          <a:xfrm>
            <a:off x="762000" y="4795838"/>
            <a:ext cx="2931059" cy="203132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Calibri" panose="020F0502020204030204"/>
                <a:ea typeface="+mn-ea"/>
                <a:cs typeface="+mn-cs"/>
              </a:rPr>
              <a:t>Enjeux éthiques et normatifs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Egalité d’accès aux soins</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srgbClr val="FF0000"/>
                </a:solidFill>
                <a:effectLst/>
                <a:uLnTx/>
                <a:uFillTx/>
                <a:latin typeface="Calibri" panose="020F0502020204030204"/>
                <a:ea typeface="+mn-ea"/>
                <a:cs typeface="+mn-cs"/>
              </a:rPr>
              <a:t>Préservation du secret</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srgbClr val="FF0000"/>
                </a:solidFill>
                <a:effectLst/>
                <a:uLnTx/>
                <a:uFillTx/>
                <a:latin typeface="Calibri" panose="020F0502020204030204"/>
                <a:ea typeface="+mn-ea"/>
                <a:cs typeface="+mn-cs"/>
              </a:rPr>
              <a:t>Respect de l’autonomie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srgbClr val="FF0000"/>
                </a:solidFill>
                <a:effectLst/>
                <a:uLnTx/>
                <a:uFillTx/>
                <a:latin typeface="Calibri" panose="020F0502020204030204"/>
                <a:ea typeface="+mn-ea"/>
                <a:cs typeface="+mn-cs"/>
              </a:rPr>
              <a:t>Relation de soins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Espace réservé du numéro de diapositive 7">
            <a:extLst>
              <a:ext uri="{FF2B5EF4-FFF2-40B4-BE49-F238E27FC236}">
                <a16:creationId xmlns:a16="http://schemas.microsoft.com/office/drawing/2014/main" id="{0764AE73-AA21-48D8-ADBD-F456295E27F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792E7A7D-CBBF-46EE-BDC3-AD995F21FC34}"/>
              </a:ext>
            </a:extLst>
          </p:cNvPr>
          <p:cNvSpPr/>
          <p:nvPr/>
        </p:nvSpPr>
        <p:spPr>
          <a:xfrm>
            <a:off x="2034862" y="4259244"/>
            <a:ext cx="502276" cy="5365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2528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831850" y="1006354"/>
            <a:ext cx="10515600" cy="2852737"/>
          </a:xfrm>
        </p:spPr>
        <p:txBody>
          <a:bodyPr/>
          <a:lstStyle/>
          <a:p>
            <a:r>
              <a:rPr lang="fr-FR" b="1" dirty="0"/>
              <a:t>Peut-on placer l’éthique dans les algorithmes?</a:t>
            </a:r>
          </a:p>
        </p:txBody>
      </p:sp>
      <p:sp>
        <p:nvSpPr>
          <p:cNvPr id="6" name="Espace réservé du texte 5"/>
          <p:cNvSpPr>
            <a:spLocks noGrp="1"/>
          </p:cNvSpPr>
          <p:nvPr>
            <p:ph type="body" idx="1"/>
          </p:nvPr>
        </p:nvSpPr>
        <p:spPr>
          <a:xfrm>
            <a:off x="831850" y="4026756"/>
            <a:ext cx="10515600" cy="1500187"/>
          </a:xfrm>
        </p:spPr>
        <p:txBody>
          <a:bodyPr>
            <a:normAutofit lnSpcReduction="10000"/>
          </a:bodyPr>
          <a:lstStyle/>
          <a:p>
            <a:pPr algn="just"/>
            <a:r>
              <a:rPr lang="fr-FR" dirty="0"/>
              <a:t>Algorithme: </a:t>
            </a:r>
          </a:p>
          <a:p>
            <a:pPr lvl="1" algn="just"/>
            <a:r>
              <a:rPr lang="fr-FR" dirty="0"/>
              <a:t>ensemble de règles opératoires dont l’application permet de résoudre un problème énoncé au moyen d’un nombre fini d’opérations. Un algorithme peut être traduit, grâce à un langage de programmation, en un programme exécutable par un ordinateur.</a:t>
            </a:r>
          </a:p>
          <a:p>
            <a:pPr lvl="1" algn="r"/>
            <a:r>
              <a:rPr lang="fr-FR" dirty="0"/>
              <a:t>https://</a:t>
            </a:r>
            <a:r>
              <a:rPr lang="fr-FR" dirty="0" err="1"/>
              <a:t>www.larousse.fr</a:t>
            </a:r>
            <a:r>
              <a:rPr lang="fr-FR" dirty="0"/>
              <a:t>/</a:t>
            </a:r>
            <a:r>
              <a:rPr lang="fr-FR" dirty="0" err="1"/>
              <a:t>encyclopedie</a:t>
            </a:r>
            <a:r>
              <a:rPr lang="fr-FR" dirty="0"/>
              <a:t>/divers/algorithme/19894</a:t>
            </a:r>
          </a:p>
          <a:p>
            <a:pPr algn="l"/>
            <a:endParaRPr lang="fr-FR" b="1" i="0" u="none" strike="noStrike" dirty="0">
              <a:solidFill>
                <a:srgbClr val="000000"/>
              </a:solidFill>
              <a:effectLst/>
              <a:latin typeface="Open Sans" panose="020B0606030504020204" pitchFamily="34" charset="0"/>
            </a:endParaRPr>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endParaRPr kumimoji="0" lang="fr-FR"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2" name="Espace réservé du numéro de diapositive 1">
            <a:extLst>
              <a:ext uri="{FF2B5EF4-FFF2-40B4-BE49-F238E27FC236}">
                <a16:creationId xmlns:a16="http://schemas.microsoft.com/office/drawing/2014/main" id="{C1657BCC-4705-4DE6-A4AB-257A8CE1115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21274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5017" y="1205310"/>
            <a:ext cx="10515600" cy="1325563"/>
          </a:xfrm>
        </p:spPr>
        <p:txBody>
          <a:bodyPr>
            <a:noAutofit/>
          </a:bodyPr>
          <a:lstStyle/>
          <a:p>
            <a:r>
              <a:rPr lang="fr-FR" sz="3200" b="1" dirty="0">
                <a:latin typeface="+mn-lt"/>
              </a:rPr>
              <a:t>Représentation (très) schématique d’un système algorithmique</a:t>
            </a:r>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13" name="Rectangle 12"/>
          <p:cNvSpPr/>
          <p:nvPr/>
        </p:nvSpPr>
        <p:spPr>
          <a:xfrm>
            <a:off x="5080000" y="2912533"/>
            <a:ext cx="2319867" cy="19134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Organigramme : Multidocument 18"/>
          <p:cNvSpPr/>
          <p:nvPr/>
        </p:nvSpPr>
        <p:spPr>
          <a:xfrm>
            <a:off x="2933435" y="2413265"/>
            <a:ext cx="1193800" cy="762000"/>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Organigramme : Multidocument 19"/>
          <p:cNvSpPr/>
          <p:nvPr/>
        </p:nvSpPr>
        <p:spPr>
          <a:xfrm>
            <a:off x="2956501" y="3708896"/>
            <a:ext cx="1193800" cy="762000"/>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Accolade fermante 21"/>
          <p:cNvSpPr/>
          <p:nvPr/>
        </p:nvSpPr>
        <p:spPr>
          <a:xfrm>
            <a:off x="4351867" y="2675467"/>
            <a:ext cx="457200" cy="2607733"/>
          </a:xfrm>
          <a:prstGeom prst="rightBrace">
            <a:avLst>
              <a:gd name="adj1" fmla="val 8333"/>
              <a:gd name="adj2" fmla="val 51948"/>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lèche droite 22"/>
          <p:cNvSpPr/>
          <p:nvPr/>
        </p:nvSpPr>
        <p:spPr>
          <a:xfrm>
            <a:off x="7560733" y="3666064"/>
            <a:ext cx="1185333" cy="609601"/>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ZoneTexte 23"/>
          <p:cNvSpPr txBox="1"/>
          <p:nvPr/>
        </p:nvSpPr>
        <p:spPr>
          <a:xfrm>
            <a:off x="400336" y="3446206"/>
            <a:ext cx="2223366"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FF0000"/>
                </a:solidFill>
                <a:effectLst/>
                <a:uLnTx/>
                <a:uFillTx/>
                <a:latin typeface="Calibri" panose="020F0502020204030204"/>
                <a:ea typeface="+mn-ea"/>
                <a:cs typeface="+mn-cs"/>
              </a:rPr>
              <a:t>Données entrantes</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Calibri" panose="020F0502020204030204"/>
                <a:ea typeface="+mn-ea"/>
                <a:cs typeface="+mn-cs"/>
              </a:rPr>
              <a:t>Sources différentes</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Calibri" panose="020F0502020204030204"/>
                <a:ea typeface="+mn-ea"/>
                <a:cs typeface="+mn-cs"/>
              </a:rPr>
              <a:t>Données brutes </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Calibri" panose="020F0502020204030204"/>
                <a:ea typeface="+mn-ea"/>
                <a:cs typeface="+mn-cs"/>
              </a:rPr>
              <a:t>ou données annotées</a:t>
            </a:r>
          </a:p>
        </p:txBody>
      </p:sp>
      <p:sp>
        <p:nvSpPr>
          <p:cNvPr id="25" name="ZoneTexte 24"/>
          <p:cNvSpPr txBox="1"/>
          <p:nvPr/>
        </p:nvSpPr>
        <p:spPr>
          <a:xfrm>
            <a:off x="9411665" y="3455426"/>
            <a:ext cx="1998304"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FF0000"/>
                </a:solidFill>
                <a:effectLst/>
                <a:uLnTx/>
                <a:uFillTx/>
                <a:latin typeface="Calibri" panose="020F0502020204030204"/>
                <a:ea typeface="+mn-ea"/>
                <a:cs typeface="+mn-cs"/>
              </a:rPr>
              <a:t>Données sortantes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800" b="0" i="0" u="none" strike="noStrike" kern="1200" cap="none" spc="0" normalizeH="0" baseline="0" noProof="0" dirty="0">
                <a:ln>
                  <a:noFill/>
                </a:ln>
                <a:solidFill>
                  <a:srgbClr val="FF0000"/>
                </a:solidFill>
                <a:effectLst/>
                <a:uLnTx/>
                <a:uFillTx/>
                <a:latin typeface="Calibri" panose="020F0502020204030204"/>
                <a:ea typeface="+mn-ea"/>
                <a:cs typeface="+mn-cs"/>
              </a:rPr>
              <a:t>Diagnostics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800" b="0" i="0" u="none" strike="noStrike" kern="1200" cap="none" spc="0" normalizeH="0" baseline="0" noProof="0" dirty="0">
                <a:ln>
                  <a:noFill/>
                </a:ln>
                <a:solidFill>
                  <a:srgbClr val="FF0000"/>
                </a:solidFill>
                <a:effectLst/>
                <a:uLnTx/>
                <a:uFillTx/>
                <a:latin typeface="Calibri" panose="020F0502020204030204"/>
                <a:ea typeface="+mn-ea"/>
                <a:cs typeface="+mn-cs"/>
              </a:rPr>
              <a:t>Conseils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800" b="0" i="0" u="none" strike="noStrike" kern="1200" cap="none" spc="0" normalizeH="0" baseline="0" noProof="0" dirty="0">
                <a:ln>
                  <a:noFill/>
                </a:ln>
                <a:solidFill>
                  <a:srgbClr val="FF0000"/>
                </a:solidFill>
                <a:effectLst/>
                <a:uLnTx/>
                <a:uFillTx/>
                <a:latin typeface="Calibri" panose="020F0502020204030204"/>
                <a:ea typeface="+mn-ea"/>
                <a:cs typeface="+mn-cs"/>
              </a:rPr>
              <a:t>Action (?)</a:t>
            </a:r>
          </a:p>
        </p:txBody>
      </p:sp>
      <p:sp>
        <p:nvSpPr>
          <p:cNvPr id="26" name="ZoneTexte 25"/>
          <p:cNvSpPr txBox="1"/>
          <p:nvPr/>
        </p:nvSpPr>
        <p:spPr>
          <a:xfrm>
            <a:off x="5080000" y="3638133"/>
            <a:ext cx="2473947" cy="86177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Système algorithmique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FF0000"/>
                </a:solidFill>
                <a:effectLst/>
                <a:uLnTx/>
                <a:uFillTx/>
                <a:latin typeface="Calibri" panose="020F0502020204030204"/>
                <a:ea typeface="+mn-ea"/>
                <a:cs typeface="+mn-cs"/>
              </a:rPr>
              <a:t>Question posée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srgbClr val="FF0000"/>
                </a:solidFill>
                <a:effectLst/>
                <a:uLnTx/>
                <a:uFillTx/>
                <a:latin typeface="Calibri" panose="020F0502020204030204"/>
                <a:ea typeface="+mn-ea"/>
                <a:cs typeface="+mn-cs"/>
              </a:rPr>
              <a:t>Modèle de fonctionnement</a:t>
            </a:r>
          </a:p>
        </p:txBody>
      </p:sp>
      <p:sp>
        <p:nvSpPr>
          <p:cNvPr id="17" name="Organigramme : Multidocument 19">
            <a:extLst>
              <a:ext uri="{FF2B5EF4-FFF2-40B4-BE49-F238E27FC236}">
                <a16:creationId xmlns:a16="http://schemas.microsoft.com/office/drawing/2014/main" id="{2F537135-A366-4D4B-BD6C-0CAF24D4AA9D}"/>
              </a:ext>
            </a:extLst>
          </p:cNvPr>
          <p:cNvSpPr/>
          <p:nvPr/>
        </p:nvSpPr>
        <p:spPr>
          <a:xfrm>
            <a:off x="3037899" y="4876745"/>
            <a:ext cx="1193800" cy="762000"/>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ZoneTexte 2"/>
          <p:cNvSpPr txBox="1"/>
          <p:nvPr/>
        </p:nvSpPr>
        <p:spPr>
          <a:xfrm>
            <a:off x="7560733" y="5498275"/>
            <a:ext cx="40643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1" i="1" u="none" strike="noStrike" kern="1200" cap="none" spc="0" normalizeH="0" baseline="0" noProof="0" dirty="0">
                <a:ln>
                  <a:noFill/>
                </a:ln>
                <a:solidFill>
                  <a:prstClr val="black"/>
                </a:solidFill>
                <a:effectLst/>
                <a:uLnTx/>
                <a:uFillTx/>
                <a:latin typeface="Calibri" panose="020F0502020204030204"/>
                <a:ea typeface="+mn-ea"/>
                <a:cs typeface="+mn-cs"/>
              </a:rPr>
              <a:t>Remerciements à Stéphanie </a:t>
            </a:r>
            <a:r>
              <a:rPr kumimoji="0" lang="fr-FR" sz="1800" b="1" i="1" u="none" strike="noStrike" kern="1200" cap="none" spc="0" normalizeH="0" baseline="0" noProof="0" dirty="0" err="1">
                <a:ln>
                  <a:noFill/>
                </a:ln>
                <a:solidFill>
                  <a:prstClr val="black"/>
                </a:solidFill>
                <a:effectLst/>
                <a:uLnTx/>
                <a:uFillTx/>
                <a:latin typeface="Calibri" panose="020F0502020204030204"/>
                <a:ea typeface="+mn-ea"/>
                <a:cs typeface="+mn-cs"/>
              </a:rPr>
              <a:t>Allassonière</a:t>
            </a:r>
            <a:endParaRPr kumimoji="0" lang="fr-FR" sz="1800"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Espace réservé du numéro de diapositive 4">
            <a:extLst>
              <a:ext uri="{FF2B5EF4-FFF2-40B4-BE49-F238E27FC236}">
                <a16:creationId xmlns:a16="http://schemas.microsoft.com/office/drawing/2014/main" id="{0AA47CDC-52A1-475F-8F99-717B940501F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00B446-C69D-49DB-8655-A9A8A38EAC93}"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587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75632" y="867205"/>
            <a:ext cx="10515600" cy="1325563"/>
          </a:xfrm>
        </p:spPr>
        <p:txBody>
          <a:bodyPr>
            <a:noAutofit/>
          </a:bodyPr>
          <a:lstStyle/>
          <a:p>
            <a:r>
              <a:rPr lang="fr-FR" sz="3200" b="1" dirty="0">
                <a:latin typeface="+mn-lt"/>
              </a:rPr>
              <a:t>Une validation multidisciplinaire des données entrantes</a:t>
            </a:r>
          </a:p>
        </p:txBody>
      </p:sp>
      <p:sp>
        <p:nvSpPr>
          <p:cNvPr id="7" name="Espace réservé du contenu 6"/>
          <p:cNvSpPr>
            <a:spLocks noGrp="1"/>
          </p:cNvSpPr>
          <p:nvPr>
            <p:ph sz="half" idx="2"/>
          </p:nvPr>
        </p:nvSpPr>
        <p:spPr>
          <a:xfrm>
            <a:off x="6172200" y="1439783"/>
            <a:ext cx="5181600" cy="4737180"/>
          </a:xfrm>
        </p:spPr>
        <p:txBody>
          <a:bodyPr>
            <a:normAutofit/>
          </a:bodyPr>
          <a:lstStyle/>
          <a:p>
            <a:endParaRPr lang="fr-FR" dirty="0"/>
          </a:p>
          <a:p>
            <a:r>
              <a:rPr lang="fr-FR" b="1" dirty="0"/>
              <a:t>Risques de dérives</a:t>
            </a:r>
          </a:p>
          <a:p>
            <a:pPr lvl="1"/>
            <a:r>
              <a:rPr lang="fr-FR" dirty="0"/>
              <a:t>Données nombreuses mais de mauvaise qualité</a:t>
            </a:r>
          </a:p>
          <a:p>
            <a:pPr lvl="1"/>
            <a:r>
              <a:rPr lang="fr-FR" dirty="0"/>
              <a:t>Embarquement des biais</a:t>
            </a:r>
          </a:p>
          <a:p>
            <a:pPr lvl="1"/>
            <a:r>
              <a:rPr lang="fr-FR" dirty="0"/>
              <a:t>Données manquantes:</a:t>
            </a:r>
          </a:p>
          <a:p>
            <a:pPr lvl="2"/>
            <a:r>
              <a:rPr lang="fr-FR" dirty="0"/>
              <a:t>Mauvaise qualité des données</a:t>
            </a:r>
          </a:p>
          <a:p>
            <a:pPr lvl="2"/>
            <a:r>
              <a:rPr lang="fr-FR" dirty="0"/>
              <a:t>Populations « invisibles et invisibilisées »</a:t>
            </a:r>
          </a:p>
          <a:p>
            <a:pPr lvl="2"/>
            <a:r>
              <a:rPr lang="fr-FR" dirty="0"/>
              <a:t>Données traduisant les points de vue des patients (</a:t>
            </a:r>
            <a:r>
              <a:rPr lang="fr-FR" dirty="0" err="1"/>
              <a:t>PROMs</a:t>
            </a:r>
            <a:r>
              <a:rPr lang="fr-FR" dirty="0"/>
              <a:t> &amp; </a:t>
            </a:r>
            <a:r>
              <a:rPr lang="fr-FR" dirty="0" err="1"/>
              <a:t>PREMs</a:t>
            </a:r>
            <a:r>
              <a:rPr lang="fr-FR" dirty="0"/>
              <a:t>)</a:t>
            </a:r>
          </a:p>
          <a:p>
            <a:pPr lvl="1"/>
            <a:endParaRPr lang="fr-FR" dirty="0"/>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10" name="Pensées 9"/>
          <p:cNvSpPr/>
          <p:nvPr/>
        </p:nvSpPr>
        <p:spPr>
          <a:xfrm>
            <a:off x="3546547" y="1811809"/>
            <a:ext cx="1748117" cy="783104"/>
          </a:xfrm>
          <a:prstGeom prst="cloudCallout">
            <a:avLst>
              <a:gd name="adj1" fmla="val -36987"/>
              <a:gd name="adj2" fmla="val 10027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Ellipse 10"/>
          <p:cNvSpPr/>
          <p:nvPr/>
        </p:nvSpPr>
        <p:spPr>
          <a:xfrm>
            <a:off x="1136470" y="2652996"/>
            <a:ext cx="3461656" cy="3226526"/>
          </a:xfrm>
          <a:prstGeom prst="ellipse">
            <a:avLst/>
          </a:prstGeom>
          <a:noFill/>
          <a:ln w="762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ZoneTexte 11"/>
          <p:cNvSpPr txBox="1"/>
          <p:nvPr/>
        </p:nvSpPr>
        <p:spPr>
          <a:xfrm>
            <a:off x="4255144" y="1898644"/>
            <a:ext cx="35504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a:t>
            </a:r>
          </a:p>
        </p:txBody>
      </p:sp>
      <p:pic>
        <p:nvPicPr>
          <p:cNvPr id="9" name="Espace réservé du contenu 8">
            <a:extLst>
              <a:ext uri="{FF2B5EF4-FFF2-40B4-BE49-F238E27FC236}">
                <a16:creationId xmlns:a16="http://schemas.microsoft.com/office/drawing/2014/main" id="{298C0276-5C7D-2E4C-A6CF-AD852D6DFA1F}"/>
              </a:ext>
            </a:extLst>
          </p:cNvPr>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708727" y="3337606"/>
            <a:ext cx="2329873" cy="2056414"/>
          </a:xfrm>
        </p:spPr>
      </p:pic>
      <p:sp>
        <p:nvSpPr>
          <p:cNvPr id="3" name="Espace réservé du numéro de diapositive 2">
            <a:extLst>
              <a:ext uri="{FF2B5EF4-FFF2-40B4-BE49-F238E27FC236}">
                <a16:creationId xmlns:a16="http://schemas.microsoft.com/office/drawing/2014/main" id="{2A19CA56-394E-4E2E-B9E1-E47658FE01B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78007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43314"/>
            <a:ext cx="10515600" cy="1325563"/>
          </a:xfrm>
        </p:spPr>
        <p:txBody>
          <a:bodyPr>
            <a:noAutofit/>
          </a:bodyPr>
          <a:lstStyle/>
          <a:p>
            <a:br>
              <a:rPr lang="fr-FR" sz="3200" b="1" dirty="0"/>
            </a:br>
            <a:br>
              <a:rPr lang="fr-FR" sz="3200" b="1" dirty="0"/>
            </a:br>
            <a:r>
              <a:rPr lang="fr-FR" sz="2800" b="1" dirty="0">
                <a:latin typeface="+mn-lt"/>
              </a:rPr>
              <a:t>Une validation multidisciplinaire du choix du système intelligent</a:t>
            </a:r>
            <a:endParaRPr lang="fr-FR" sz="3200" b="1" dirty="0">
              <a:latin typeface="+mn-lt"/>
            </a:endParaRPr>
          </a:p>
        </p:txBody>
      </p:sp>
      <p:sp>
        <p:nvSpPr>
          <p:cNvPr id="7" name="Espace réservé du contenu 6"/>
          <p:cNvSpPr>
            <a:spLocks noGrp="1"/>
          </p:cNvSpPr>
          <p:nvPr>
            <p:ph sz="half" idx="2"/>
          </p:nvPr>
        </p:nvSpPr>
        <p:spPr>
          <a:xfrm>
            <a:off x="6172200" y="2563553"/>
            <a:ext cx="5181600" cy="3056041"/>
          </a:xfrm>
        </p:spPr>
        <p:txBody>
          <a:bodyPr>
            <a:normAutofit/>
          </a:bodyPr>
          <a:lstStyle/>
          <a:p>
            <a:r>
              <a:rPr lang="fr-FR" b="1" dirty="0"/>
              <a:t>Risques de dérives:</a:t>
            </a:r>
          </a:p>
          <a:p>
            <a:pPr lvl="1"/>
            <a:r>
              <a:rPr lang="fr-FR" dirty="0"/>
              <a:t>(finalité de l’algorithme)</a:t>
            </a:r>
          </a:p>
          <a:p>
            <a:pPr lvl="1"/>
            <a:r>
              <a:rPr lang="fr-FR" dirty="0"/>
              <a:t>Fiabilité</a:t>
            </a:r>
          </a:p>
          <a:p>
            <a:pPr lvl="1"/>
            <a:r>
              <a:rPr lang="fr-FR" dirty="0"/>
              <a:t>Transparence</a:t>
            </a:r>
          </a:p>
          <a:p>
            <a:pPr lvl="1"/>
            <a:r>
              <a:rPr lang="fr-FR" dirty="0"/>
              <a:t>Explicabilité</a:t>
            </a:r>
          </a:p>
          <a:p>
            <a:pPr marL="457200" lvl="1" indent="0">
              <a:buNone/>
            </a:pPr>
            <a:endParaRPr lang="fr-FR" dirty="0"/>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10" name="Pensées 9"/>
          <p:cNvSpPr/>
          <p:nvPr/>
        </p:nvSpPr>
        <p:spPr>
          <a:xfrm>
            <a:off x="3546547" y="1646238"/>
            <a:ext cx="1748117" cy="783104"/>
          </a:xfrm>
          <a:prstGeom prst="cloudCallout">
            <a:avLst>
              <a:gd name="adj1" fmla="val -36987"/>
              <a:gd name="adj2" fmla="val 10027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Ellipse 10"/>
          <p:cNvSpPr/>
          <p:nvPr/>
        </p:nvSpPr>
        <p:spPr>
          <a:xfrm>
            <a:off x="1136470" y="2563553"/>
            <a:ext cx="3461656" cy="3226526"/>
          </a:xfrm>
          <a:prstGeom prst="ellipse">
            <a:avLst/>
          </a:prstGeom>
          <a:noFill/>
          <a:ln w="762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ZoneTexte 11"/>
          <p:cNvSpPr txBox="1"/>
          <p:nvPr/>
        </p:nvSpPr>
        <p:spPr>
          <a:xfrm>
            <a:off x="4243086" y="1743462"/>
            <a:ext cx="35504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a:t>
            </a:r>
          </a:p>
        </p:txBody>
      </p:sp>
      <p:pic>
        <p:nvPicPr>
          <p:cNvPr id="5" name="Espace réservé du contenu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005285" y="3471966"/>
            <a:ext cx="1724025" cy="1409700"/>
          </a:xfrm>
        </p:spPr>
      </p:pic>
      <p:sp>
        <p:nvSpPr>
          <p:cNvPr id="3" name="Espace réservé du numéro de diapositive 2">
            <a:extLst>
              <a:ext uri="{FF2B5EF4-FFF2-40B4-BE49-F238E27FC236}">
                <a16:creationId xmlns:a16="http://schemas.microsoft.com/office/drawing/2014/main" id="{5A6082DC-BBDC-4099-A4DE-1A8F90A4E43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6479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476125"/>
            <a:ext cx="10515600" cy="1460500"/>
          </a:xfrm>
        </p:spPr>
        <p:txBody>
          <a:bodyPr>
            <a:noAutofit/>
          </a:bodyPr>
          <a:lstStyle/>
          <a:p>
            <a:br>
              <a:rPr lang="fr-FR" sz="3200" b="1" dirty="0"/>
            </a:br>
            <a:br>
              <a:rPr lang="fr-FR" sz="3200" b="1" dirty="0"/>
            </a:br>
            <a:r>
              <a:rPr lang="fr-FR" sz="3200" b="1" dirty="0">
                <a:latin typeface="+mn-lt"/>
              </a:rPr>
              <a:t>La nécessité d’une validation multidisciplinaire des données sortantes</a:t>
            </a:r>
          </a:p>
        </p:txBody>
      </p:sp>
      <p:sp>
        <p:nvSpPr>
          <p:cNvPr id="7" name="Espace réservé du contenu 6"/>
          <p:cNvSpPr>
            <a:spLocks noGrp="1"/>
          </p:cNvSpPr>
          <p:nvPr>
            <p:ph sz="half" idx="2"/>
          </p:nvPr>
        </p:nvSpPr>
        <p:spPr/>
        <p:txBody>
          <a:bodyPr>
            <a:normAutofit/>
          </a:bodyPr>
          <a:lstStyle/>
          <a:p>
            <a:r>
              <a:rPr lang="fr-FR" b="1" dirty="0"/>
              <a:t>Repérage des « anomalies »</a:t>
            </a:r>
          </a:p>
          <a:p>
            <a:pPr lvl="1"/>
            <a:r>
              <a:rPr lang="fr-FR" dirty="0"/>
              <a:t>Repérage des erreurs</a:t>
            </a:r>
          </a:p>
          <a:p>
            <a:pPr lvl="1"/>
            <a:r>
              <a:rPr lang="fr-FR" dirty="0"/>
              <a:t>Repérage et correction des biais</a:t>
            </a:r>
          </a:p>
          <a:p>
            <a:pPr lvl="1"/>
            <a:r>
              <a:rPr lang="fr-FR" dirty="0"/>
              <a:t>Elaboration de nouvelles hypothèses</a:t>
            </a:r>
          </a:p>
          <a:p>
            <a:pPr lvl="1"/>
            <a:r>
              <a:rPr lang="fr-FR" dirty="0"/>
              <a:t>Validation de nouvelles connaissances</a:t>
            </a:r>
          </a:p>
          <a:p>
            <a:r>
              <a:rPr lang="fr-FR" b="1" dirty="0"/>
              <a:t>Boucles de rétrocontrôles</a:t>
            </a:r>
          </a:p>
          <a:p>
            <a:pPr lvl="1"/>
            <a:r>
              <a:rPr lang="fr-FR" dirty="0"/>
              <a:t>Sur les données entrantes</a:t>
            </a:r>
          </a:p>
          <a:p>
            <a:pPr lvl="1"/>
            <a:r>
              <a:rPr lang="fr-FR" dirty="0"/>
              <a:t>Sur le système</a:t>
            </a:r>
          </a:p>
        </p:txBody>
      </p:sp>
      <p:sp>
        <p:nvSpPr>
          <p:cNvPr id="4" name="Espace réservé du pied de page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MFM Ethique et risques de dérives/Parkours 2024</a:t>
            </a:r>
          </a:p>
        </p:txBody>
      </p:sp>
      <p:sp>
        <p:nvSpPr>
          <p:cNvPr id="10" name="Pensées 9"/>
          <p:cNvSpPr/>
          <p:nvPr/>
        </p:nvSpPr>
        <p:spPr>
          <a:xfrm>
            <a:off x="3546547" y="1664158"/>
            <a:ext cx="1748117" cy="783104"/>
          </a:xfrm>
          <a:prstGeom prst="cloudCallout">
            <a:avLst>
              <a:gd name="adj1" fmla="val -36987"/>
              <a:gd name="adj2" fmla="val 10027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Ellipse 10"/>
          <p:cNvSpPr/>
          <p:nvPr/>
        </p:nvSpPr>
        <p:spPr>
          <a:xfrm>
            <a:off x="1136470" y="2581473"/>
            <a:ext cx="3461656" cy="3226526"/>
          </a:xfrm>
          <a:prstGeom prst="ellipse">
            <a:avLst/>
          </a:prstGeom>
          <a:noFill/>
          <a:ln w="762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ZoneTexte 11"/>
          <p:cNvSpPr txBox="1"/>
          <p:nvPr/>
        </p:nvSpPr>
        <p:spPr>
          <a:xfrm>
            <a:off x="4243086" y="1761382"/>
            <a:ext cx="35504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a:t>
            </a:r>
          </a:p>
        </p:txBody>
      </p:sp>
      <p:pic>
        <p:nvPicPr>
          <p:cNvPr id="5" name="Espace réservé du contenu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367110" y="3780398"/>
            <a:ext cx="3000375" cy="828675"/>
          </a:xfrm>
        </p:spPr>
      </p:pic>
      <p:sp>
        <p:nvSpPr>
          <p:cNvPr id="3" name="Espace réservé du numéro de diapositive 2">
            <a:extLst>
              <a:ext uri="{FF2B5EF4-FFF2-40B4-BE49-F238E27FC236}">
                <a16:creationId xmlns:a16="http://schemas.microsoft.com/office/drawing/2014/main" id="{D144DBFF-7BFC-4EBC-A6C0-7BDDF07A540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4B061AE-58F3-4A8D-9742-C573B7E9AF2B}"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3717108"/>
      </p:ext>
    </p:extLst>
  </p:cSld>
  <p:clrMapOvr>
    <a:masterClrMapping/>
  </p:clrMapOvr>
</p:sld>
</file>

<file path=ppt/theme/theme1.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2265</Words>
  <Application>Microsoft Office PowerPoint</Application>
  <PresentationFormat>Grand écran</PresentationFormat>
  <Paragraphs>387</Paragraphs>
  <Slides>35</Slides>
  <Notes>14</Notes>
  <HiddenSlides>0</HiddenSlides>
  <MMClips>0</MMClips>
  <ScaleCrop>false</ScaleCrop>
  <HeadingPairs>
    <vt:vector size="6" baseType="variant">
      <vt:variant>
        <vt:lpstr>Polices utilisées</vt:lpstr>
      </vt:variant>
      <vt:variant>
        <vt:i4>11</vt:i4>
      </vt:variant>
      <vt:variant>
        <vt:lpstr>Thème</vt:lpstr>
      </vt:variant>
      <vt:variant>
        <vt:i4>2</vt:i4>
      </vt:variant>
      <vt:variant>
        <vt:lpstr>Titres des diapositives</vt:lpstr>
      </vt:variant>
      <vt:variant>
        <vt:i4>35</vt:i4>
      </vt:variant>
    </vt:vector>
  </HeadingPairs>
  <TitlesOfParts>
    <vt:vector size="48" baseType="lpstr">
      <vt:lpstr>Wingdings</vt:lpstr>
      <vt:lpstr>Calibri</vt:lpstr>
      <vt:lpstr>Open Sans</vt:lpstr>
      <vt:lpstr>Times</vt:lpstr>
      <vt:lpstr>Arimo</vt:lpstr>
      <vt:lpstr>Libre Franklin SemiBold</vt:lpstr>
      <vt:lpstr>Arial</vt:lpstr>
      <vt:lpstr>Libre Franklin Medium</vt:lpstr>
      <vt:lpstr>Roboto</vt:lpstr>
      <vt:lpstr>Calibri Light</vt:lpstr>
      <vt:lpstr>Symbol</vt:lpstr>
      <vt:lpstr>Thème Office</vt:lpstr>
      <vt:lpstr>1_Thème Office</vt:lpstr>
      <vt:lpstr>Présentation PowerPoint</vt:lpstr>
      <vt:lpstr>Présentation PowerPoint</vt:lpstr>
      <vt:lpstr>  Le questionnement éthique appliqué à la santé est concret et précède une décision </vt:lpstr>
      <vt:lpstr>Faut-il développer l’IA en santé? </vt:lpstr>
      <vt:lpstr>Peut-on placer l’éthique dans les algorithmes?</vt:lpstr>
      <vt:lpstr>Représentation (très) schématique d’un système algorithmique</vt:lpstr>
      <vt:lpstr>Une validation multidisciplinaire des données entrantes</vt:lpstr>
      <vt:lpstr>  Une validation multidisciplinaire du choix du système intelligent</vt:lpstr>
      <vt:lpstr>  La nécessité d’une validation multidisciplinaire des données sortantes</vt:lpstr>
      <vt:lpstr>Une procédure de validation externe et une régulation par des autorités de contrôle</vt:lpstr>
      <vt:lpstr>Des points de vigilance maîtrisés à chaque étape, de la transparence et une garantie humaine</vt:lpstr>
      <vt:lpstr>   Conclusion préliminaire</vt:lpstr>
      <vt:lpstr>Les enjeux situationnels soulignent la différence entre soin technique et soin relationnel</vt:lpstr>
      <vt:lpstr>L’exemple de la réanimation : pratique complexe de soins hautement technicisée, à la frontière entre la vie et la mort</vt:lpstr>
      <vt:lpstr>   L’exemple de la limitation (ou de l’arrêt des traitements) lorsqu’un patient est hors d’état de s’exprimer</vt:lpstr>
      <vt:lpstr>Quelle(s) interférences entre la relation de soin et l’Intelligence artificielle (I)?</vt:lpstr>
      <vt:lpstr>Présentation PowerPoint</vt:lpstr>
      <vt:lpstr>Quelle(s) interférences entre la relation de soin et l’Intelligence artificielle (II)?</vt:lpstr>
      <vt:lpstr>L’asymétrie constitutive de la relation de soin professionnelle oblige le professionnel de santé à gagner la confiance de son patient</vt:lpstr>
      <vt:lpstr>Le développement de l’IA en santé porte en soi un risque de déséquilibre (paternalisme technologique)</vt:lpstr>
      <vt:lpstr> Conclusion (1)</vt:lpstr>
      <vt:lpstr>Conclusion (2)</vt:lpstr>
      <vt:lpstr>Conclusion (3)</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Emma DESPREZ</dc:creator>
  <cp:lastModifiedBy>Noëlle Croisat</cp:lastModifiedBy>
  <cp:revision>2</cp:revision>
  <dcterms:created xsi:type="dcterms:W3CDTF">2022-10-18T12:50:46Z</dcterms:created>
  <dcterms:modified xsi:type="dcterms:W3CDTF">2024-02-21T11:39:44Z</dcterms:modified>
</cp:coreProperties>
</file>